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53" y="4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23.10.2020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4726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23.10.2020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59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23.10.2020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0746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23.10.2020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583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23.10.2020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2884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23.10.2020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2547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23.10.2020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4465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23.10.2020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8694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23.10.2020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6324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23.10.2020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5316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23.10.2020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2927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960FD-269C-4C41-BEA2-ABA3ADC02782}" type="datetimeFigureOut">
              <a:rPr lang="de-DE" smtClean="0"/>
              <a:t>23.10.2020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9551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Plattdeutsch online / </a:t>
            </a:r>
            <a:r>
              <a:rPr lang="de-DE" dirty="0" err="1" smtClean="0"/>
              <a:t>Plattdütsk</a:t>
            </a:r>
            <a:r>
              <a:rPr lang="de-DE" dirty="0" smtClean="0"/>
              <a:t> </a:t>
            </a:r>
            <a:r>
              <a:rPr lang="de-DE" dirty="0" smtClean="0"/>
              <a:t>online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Einfache Übersetzungen von Plattdeutsch ins Hochdeutsche und umgekehrt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23068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1"/>
          <p:cNvSpPr>
            <a:spLocks noGrp="1"/>
          </p:cNvSpPr>
          <p:nvPr>
            <p:ph type="title"/>
          </p:nvPr>
        </p:nvSpPr>
        <p:spPr>
          <a:xfrm>
            <a:off x="1774825" y="0"/>
            <a:ext cx="7772400" cy="1143000"/>
          </a:xfrm>
        </p:spPr>
        <p:txBody>
          <a:bodyPr/>
          <a:lstStyle/>
          <a:p>
            <a:pPr algn="l"/>
            <a:r>
              <a:rPr lang="de-DE" altLang="de-DE" sz="3200"/>
              <a:t>Übersetze… (5)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524001" y="1196976"/>
            <a:ext cx="8964613" cy="5661025"/>
          </a:xfrm>
        </p:spPr>
        <p:txBody>
          <a:bodyPr/>
          <a:lstStyle/>
          <a:p>
            <a:pPr eaLnBrk="1" hangingPunct="1"/>
            <a:r>
              <a:rPr lang="de-DE" altLang="de-DE" b="1" dirty="0" smtClean="0"/>
              <a:t>An </a:t>
            </a:r>
            <a:r>
              <a:rPr lang="de-DE" altLang="de-DE" b="1" dirty="0" smtClean="0"/>
              <a:t>Grippe und Corona </a:t>
            </a:r>
            <a:r>
              <a:rPr lang="de-DE" altLang="de-DE" b="1" dirty="0" smtClean="0"/>
              <a:t>kommt man schneller, als tausend Taler Geld</a:t>
            </a:r>
          </a:p>
          <a:p>
            <a:pPr eaLnBrk="1" hangingPunct="1"/>
            <a:r>
              <a:rPr lang="de-DE" altLang="de-DE" b="1" dirty="0" smtClean="0"/>
              <a:t>An Grippe </a:t>
            </a:r>
            <a:r>
              <a:rPr lang="de-DE" altLang="de-DE" b="1" dirty="0" err="1" smtClean="0"/>
              <a:t>un</a:t>
            </a:r>
            <a:r>
              <a:rPr lang="de-DE" altLang="de-DE" b="1" dirty="0" smtClean="0"/>
              <a:t> Corona </a:t>
            </a:r>
            <a:r>
              <a:rPr lang="de-DE" altLang="de-DE" b="1" dirty="0" err="1" smtClean="0"/>
              <a:t>kümmp‘m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tengerner</a:t>
            </a:r>
            <a:r>
              <a:rPr lang="de-DE" altLang="de-DE" b="1" dirty="0" smtClean="0"/>
              <a:t>, </a:t>
            </a:r>
            <a:r>
              <a:rPr lang="de-DE" altLang="de-DE" b="1" dirty="0" err="1" smtClean="0"/>
              <a:t>os</a:t>
            </a:r>
            <a:r>
              <a:rPr lang="de-DE" altLang="de-DE" b="1" dirty="0" smtClean="0"/>
              <a:t> an </a:t>
            </a:r>
            <a:r>
              <a:rPr lang="de-DE" altLang="de-DE" b="1" dirty="0" err="1" smtClean="0"/>
              <a:t>dusent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Daler</a:t>
            </a:r>
            <a:r>
              <a:rPr lang="de-DE" altLang="de-DE" b="1" dirty="0" smtClean="0"/>
              <a:t> (</a:t>
            </a:r>
            <a:r>
              <a:rPr lang="de-DE" altLang="de-DE" b="1" dirty="0" err="1" smtClean="0"/>
              <a:t>Ch</a:t>
            </a:r>
            <a:r>
              <a:rPr lang="de-DE" altLang="de-DE" b="1" dirty="0" smtClean="0"/>
              <a:t>-)Geld.</a:t>
            </a:r>
          </a:p>
          <a:p>
            <a:pPr eaLnBrk="1" hangingPunct="1"/>
            <a:r>
              <a:rPr lang="de-DE" altLang="de-DE" b="1" dirty="0" smtClean="0"/>
              <a:t>Was von selbst gekommen ist, geht auch von selbst</a:t>
            </a:r>
          </a:p>
          <a:p>
            <a:pPr eaLnBrk="1" hangingPunct="1"/>
            <a:r>
              <a:rPr lang="de-DE" altLang="de-DE" b="1" dirty="0" smtClean="0"/>
              <a:t>Wat von </a:t>
            </a:r>
            <a:r>
              <a:rPr lang="de-DE" altLang="de-DE" b="1" dirty="0" err="1" smtClean="0"/>
              <a:t>sülmst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kuemen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is</a:t>
            </a:r>
            <a:r>
              <a:rPr lang="de-DE" altLang="de-DE" b="1" dirty="0" smtClean="0"/>
              <a:t>, </a:t>
            </a:r>
            <a:r>
              <a:rPr lang="de-DE" altLang="de-DE" b="1" dirty="0" err="1" smtClean="0"/>
              <a:t>dat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ge-iht</a:t>
            </a:r>
            <a:r>
              <a:rPr lang="de-DE" altLang="de-DE" b="1" dirty="0" smtClean="0"/>
              <a:t> ok von </a:t>
            </a:r>
            <a:r>
              <a:rPr lang="de-DE" altLang="de-DE" b="1" dirty="0" err="1" smtClean="0"/>
              <a:t>sülmst</a:t>
            </a:r>
            <a:r>
              <a:rPr lang="de-DE" altLang="de-DE" b="1" dirty="0" smtClean="0"/>
              <a:t>.</a:t>
            </a:r>
          </a:p>
          <a:p>
            <a:pPr eaLnBrk="1" hangingPunct="1"/>
            <a:r>
              <a:rPr lang="de-DE" altLang="de-DE" b="1" dirty="0" smtClean="0"/>
              <a:t>Wat von </a:t>
            </a:r>
            <a:r>
              <a:rPr lang="de-DE" altLang="de-DE" b="1" dirty="0" err="1" smtClean="0"/>
              <a:t>sülmst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kuemen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is</a:t>
            </a:r>
            <a:r>
              <a:rPr lang="de-DE" altLang="de-DE" b="1" dirty="0" smtClean="0"/>
              <a:t>, </a:t>
            </a:r>
            <a:r>
              <a:rPr lang="de-DE" altLang="de-DE" b="1" dirty="0" err="1" smtClean="0"/>
              <a:t>dat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ge-iht</a:t>
            </a:r>
            <a:r>
              <a:rPr lang="de-DE" altLang="de-DE" b="1" dirty="0" smtClean="0"/>
              <a:t> ok von </a:t>
            </a:r>
            <a:r>
              <a:rPr lang="de-DE" altLang="de-DE" b="1" dirty="0" err="1" smtClean="0"/>
              <a:t>sülmst</a:t>
            </a:r>
            <a:endParaRPr lang="de-DE" altLang="de-DE" b="1" dirty="0" smtClean="0"/>
          </a:p>
          <a:p>
            <a:endParaRPr lang="de-DE" altLang="de-DE" dirty="0" smtClean="0"/>
          </a:p>
        </p:txBody>
      </p:sp>
    </p:spTree>
    <p:extLst>
      <p:ext uri="{BB962C8B-B14F-4D97-AF65-F5344CB8AC3E}">
        <p14:creationId xmlns:p14="http://schemas.microsoft.com/office/powerpoint/2010/main" val="4238972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>
          <a:xfrm>
            <a:off x="2063750" y="333376"/>
            <a:ext cx="7772400" cy="792163"/>
          </a:xfrm>
        </p:spPr>
        <p:txBody>
          <a:bodyPr>
            <a:normAutofit fontScale="90000"/>
          </a:bodyPr>
          <a:lstStyle/>
          <a:p>
            <a:pPr algn="l"/>
            <a:r>
              <a:rPr lang="de-DE" altLang="de-DE" sz="3600"/>
              <a:t>Übersetze und beachte die Fälle: </a:t>
            </a:r>
            <a:r>
              <a:rPr lang="de-DE" altLang="de-DE" sz="2400"/>
              <a:t>(Umschreibung des Genitiv / „wesfall“)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774825" y="1341438"/>
            <a:ext cx="8642350" cy="5516562"/>
          </a:xfrm>
        </p:spPr>
        <p:txBody>
          <a:bodyPr/>
          <a:lstStyle/>
          <a:p>
            <a:r>
              <a:rPr lang="de-DE" altLang="de-DE"/>
              <a:t>Das Auto des Vaters muss in die Werkstatt.</a:t>
            </a:r>
          </a:p>
          <a:p>
            <a:r>
              <a:rPr lang="de-DE" altLang="de-DE"/>
              <a:t>Den Vader sien Auto mott in de Wiärkstië.</a:t>
            </a:r>
          </a:p>
          <a:p>
            <a:r>
              <a:rPr lang="de-DE" altLang="de-DE"/>
              <a:t>Dat Auto von den Vader  mott in de Wiärstië.</a:t>
            </a:r>
          </a:p>
          <a:p>
            <a:r>
              <a:rPr lang="de-DE" altLang="de-DE"/>
              <a:t>Wegen des schlechten Wetters blieben sie zuhaus.</a:t>
            </a:r>
          </a:p>
          <a:p>
            <a:r>
              <a:rPr lang="de-DE" altLang="de-DE"/>
              <a:t>Se bliëwen tohus, dat Wiär was to slecht.</a:t>
            </a:r>
          </a:p>
          <a:p>
            <a:r>
              <a:rPr lang="de-DE" altLang="de-DE"/>
              <a:t>Wiägen den slechten Wiär bliewen se tohus.</a:t>
            </a:r>
          </a:p>
          <a:p>
            <a:r>
              <a:rPr lang="de-DE" altLang="de-DE"/>
              <a:t>Der Prinz bekam des Königs Tochter zur Frau.</a:t>
            </a:r>
          </a:p>
          <a:p>
            <a:r>
              <a:rPr lang="de-DE" altLang="de-DE"/>
              <a:t>De Prinz kreeg den Küening sien Dochter  os Fruwwe.</a:t>
            </a:r>
          </a:p>
          <a:p>
            <a:r>
              <a:rPr lang="de-DE" altLang="de-DE"/>
              <a:t>De Prinz kreeg de Dochter von den Küening os Fruwwe</a:t>
            </a:r>
          </a:p>
        </p:txBody>
      </p:sp>
    </p:spTree>
    <p:extLst>
      <p:ext uri="{BB962C8B-B14F-4D97-AF65-F5344CB8AC3E}">
        <p14:creationId xmlns:p14="http://schemas.microsoft.com/office/powerpoint/2010/main" val="1699567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Übersetze diese Plattdeutschsätze ins Hochdeutsche</a:t>
            </a:r>
            <a:br>
              <a:rPr lang="de-DE" dirty="0" smtClean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u="sng" dirty="0" smtClean="0"/>
              <a:t>Arbeitsanleitung:</a:t>
            </a:r>
            <a:r>
              <a:rPr lang="de-DE" dirty="0" smtClean="0"/>
              <a:t> (in der Ansicht Bildschirmpräsentation)</a:t>
            </a:r>
          </a:p>
          <a:p>
            <a:r>
              <a:rPr lang="de-DE" dirty="0" smtClean="0"/>
              <a:t>1. Plattdeutschen Satz lesen,</a:t>
            </a:r>
            <a:br>
              <a:rPr lang="de-DE" dirty="0" smtClean="0"/>
            </a:br>
            <a:r>
              <a:rPr lang="de-DE" dirty="0" smtClean="0"/>
              <a:t>2. Satz ins Hochdeutsche übersetzen und auf einen Zettel schreiben. (siehe Arbeitsblatt)</a:t>
            </a:r>
          </a:p>
          <a:p>
            <a:r>
              <a:rPr lang="de-DE" dirty="0" smtClean="0"/>
              <a:t>3. Durch Mausklick Übersetzung abrufen und mit der eigenen Übersetzung vergleichen.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4782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Übersetze: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4097" y="1262742"/>
            <a:ext cx="10515600" cy="5529943"/>
          </a:xfrm>
        </p:spPr>
        <p:txBody>
          <a:bodyPr>
            <a:normAutofit/>
          </a:bodyPr>
          <a:lstStyle/>
          <a:p>
            <a:r>
              <a:rPr lang="de-DE" altLang="de-DE" sz="2400" dirty="0" smtClean="0"/>
              <a:t>1. </a:t>
            </a:r>
            <a:r>
              <a:rPr lang="de-DE" altLang="de-DE" sz="2400" dirty="0" err="1" smtClean="0"/>
              <a:t>Ick</a:t>
            </a:r>
            <a:r>
              <a:rPr lang="de-DE" altLang="de-DE" sz="2400" dirty="0" smtClean="0"/>
              <a:t> </a:t>
            </a:r>
            <a:r>
              <a:rPr lang="de-DE" altLang="de-DE" sz="2400" dirty="0" err="1" smtClean="0"/>
              <a:t>föer</a:t>
            </a:r>
            <a:r>
              <a:rPr lang="de-DE" altLang="de-DE" sz="2400" dirty="0" smtClean="0"/>
              <a:t> na </a:t>
            </a:r>
            <a:r>
              <a:rPr lang="de-DE" altLang="de-DE" sz="2400" dirty="0" err="1" smtClean="0"/>
              <a:t>Huus</a:t>
            </a:r>
            <a:endParaRPr lang="de-DE" altLang="de-DE" sz="2400" dirty="0" smtClean="0"/>
          </a:p>
          <a:p>
            <a:r>
              <a:rPr lang="de-DE" altLang="de-DE" sz="2400" dirty="0" smtClean="0"/>
              <a:t>2. Meine Übersetzung: (Arbeitsblatt)</a:t>
            </a:r>
          </a:p>
          <a:p>
            <a:r>
              <a:rPr lang="de-DE" altLang="de-DE" sz="2400" dirty="0" smtClean="0"/>
              <a:t>3. Ich </a:t>
            </a:r>
            <a:r>
              <a:rPr lang="de-DE" altLang="de-DE" sz="2400" dirty="0"/>
              <a:t>fahre nach Hause </a:t>
            </a:r>
            <a:endParaRPr lang="de-DE" altLang="de-DE" sz="2400" dirty="0" smtClean="0"/>
          </a:p>
          <a:p>
            <a:endParaRPr lang="de-DE" altLang="de-DE" sz="2400" dirty="0"/>
          </a:p>
          <a:p>
            <a:r>
              <a:rPr lang="de-DE" altLang="de-DE" sz="2400" dirty="0" smtClean="0"/>
              <a:t>1. Bis du krank / </a:t>
            </a:r>
            <a:r>
              <a:rPr lang="de-DE" altLang="de-DE" sz="2400" dirty="0" err="1" smtClean="0"/>
              <a:t>elennig</a:t>
            </a:r>
            <a:r>
              <a:rPr lang="de-DE" altLang="de-DE" sz="2400" dirty="0" smtClean="0"/>
              <a:t>? Ist dir nicht gut?/ </a:t>
            </a:r>
          </a:p>
          <a:p>
            <a:r>
              <a:rPr lang="de-DE" altLang="de-DE" sz="2400" dirty="0" smtClean="0"/>
              <a:t>2. Meine Übersetzung: </a:t>
            </a:r>
          </a:p>
          <a:p>
            <a:r>
              <a:rPr lang="de-DE" altLang="de-DE" sz="2400" dirty="0" smtClean="0"/>
              <a:t>3. Bist </a:t>
            </a:r>
            <a:r>
              <a:rPr lang="de-DE" altLang="de-DE" sz="2400" dirty="0"/>
              <a:t>du </a:t>
            </a:r>
            <a:r>
              <a:rPr lang="de-DE" altLang="de-DE" sz="2400" dirty="0" smtClean="0"/>
              <a:t>krank? / </a:t>
            </a:r>
            <a:r>
              <a:rPr lang="de-DE" altLang="de-DE" sz="2400" dirty="0" err="1" smtClean="0"/>
              <a:t>Is</a:t>
            </a:r>
            <a:r>
              <a:rPr lang="de-DE" altLang="de-DE" sz="2400" dirty="0" smtClean="0"/>
              <a:t> </a:t>
            </a:r>
            <a:r>
              <a:rPr lang="de-DE" altLang="de-DE" sz="2400" dirty="0"/>
              <a:t>di </a:t>
            </a:r>
            <a:r>
              <a:rPr lang="de-DE" altLang="de-DE" sz="2400" dirty="0" err="1"/>
              <a:t>nich</a:t>
            </a:r>
            <a:r>
              <a:rPr lang="de-DE" altLang="de-DE" sz="2400" dirty="0"/>
              <a:t> </a:t>
            </a:r>
            <a:r>
              <a:rPr lang="de-DE" altLang="de-DE" sz="2400" dirty="0" err="1"/>
              <a:t>guet</a:t>
            </a:r>
            <a:r>
              <a:rPr lang="de-DE" altLang="de-DE" sz="2400" dirty="0"/>
              <a:t>? / </a:t>
            </a:r>
            <a:r>
              <a:rPr lang="de-DE" altLang="de-DE" sz="2400" dirty="0" err="1"/>
              <a:t>Faild</a:t>
            </a:r>
            <a:r>
              <a:rPr lang="de-DE" altLang="de-DE" sz="2400" dirty="0"/>
              <a:t> di </a:t>
            </a:r>
            <a:r>
              <a:rPr lang="de-DE" altLang="de-DE" sz="2400" dirty="0" err="1"/>
              <a:t>watt</a:t>
            </a:r>
            <a:r>
              <a:rPr lang="de-DE" altLang="de-DE" sz="2400" dirty="0"/>
              <a:t>?</a:t>
            </a:r>
          </a:p>
          <a:p>
            <a:endParaRPr lang="de-DE" altLang="de-DE" sz="2400" dirty="0" smtClean="0"/>
          </a:p>
          <a:p>
            <a:r>
              <a:rPr lang="de-DE" altLang="de-DE" sz="2400" dirty="0" smtClean="0"/>
              <a:t>1. Er hat Hunger</a:t>
            </a:r>
          </a:p>
          <a:p>
            <a:r>
              <a:rPr lang="de-DE" altLang="de-DE" sz="2400" dirty="0" smtClean="0"/>
              <a:t>2. Meine Übersetzung:</a:t>
            </a:r>
          </a:p>
          <a:p>
            <a:r>
              <a:rPr lang="de-DE" altLang="de-DE" sz="2400" dirty="0" smtClean="0"/>
              <a:t>3. He </a:t>
            </a:r>
            <a:r>
              <a:rPr lang="de-DE" altLang="de-DE" sz="2400" dirty="0" err="1"/>
              <a:t>häff</a:t>
            </a:r>
            <a:r>
              <a:rPr lang="de-DE" altLang="de-DE" sz="2400" dirty="0"/>
              <a:t> </a:t>
            </a:r>
            <a:r>
              <a:rPr lang="de-DE" altLang="de-DE" sz="2400" dirty="0" err="1"/>
              <a:t>Schmacht</a:t>
            </a:r>
            <a:endParaRPr lang="de-DE" altLang="de-DE" sz="2400" dirty="0"/>
          </a:p>
        </p:txBody>
      </p:sp>
    </p:spTree>
    <p:extLst>
      <p:ext uri="{BB962C8B-B14F-4D97-AF65-F5344CB8AC3E}">
        <p14:creationId xmlns:p14="http://schemas.microsoft.com/office/powerpoint/2010/main" val="3981154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5069"/>
          </a:xfrm>
        </p:spPr>
        <p:txBody>
          <a:bodyPr>
            <a:normAutofit/>
          </a:bodyPr>
          <a:lstStyle/>
          <a:p>
            <a:r>
              <a:rPr lang="de-DE" sz="3600" dirty="0" smtClean="0"/>
              <a:t>Übersetze: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98863" y="1181190"/>
            <a:ext cx="10515600" cy="5676810"/>
          </a:xfrm>
        </p:spPr>
        <p:txBody>
          <a:bodyPr>
            <a:normAutofit/>
          </a:bodyPr>
          <a:lstStyle/>
          <a:p>
            <a:r>
              <a:rPr lang="de-DE" altLang="de-DE" sz="2400" dirty="0" smtClean="0"/>
              <a:t>1. Se / Et </a:t>
            </a:r>
            <a:r>
              <a:rPr lang="de-DE" altLang="de-DE" sz="2400" dirty="0" err="1" smtClean="0"/>
              <a:t>süht</a:t>
            </a:r>
            <a:r>
              <a:rPr lang="de-DE" altLang="de-DE" sz="2400" dirty="0" smtClean="0"/>
              <a:t> wacker </a:t>
            </a:r>
            <a:r>
              <a:rPr lang="de-DE" altLang="de-DE" sz="2400" dirty="0" err="1" smtClean="0"/>
              <a:t>uut</a:t>
            </a:r>
            <a:endParaRPr lang="de-DE" altLang="de-DE" sz="2400" dirty="0" smtClean="0"/>
          </a:p>
          <a:p>
            <a:r>
              <a:rPr lang="de-DE" altLang="de-DE" sz="2400" dirty="0" smtClean="0"/>
              <a:t>2. Meine Übersetzung:</a:t>
            </a:r>
          </a:p>
          <a:p>
            <a:r>
              <a:rPr lang="de-DE" altLang="de-DE" sz="2400" dirty="0" smtClean="0"/>
              <a:t>3. Sie sieht gut aus</a:t>
            </a:r>
          </a:p>
          <a:p>
            <a:r>
              <a:rPr lang="de-DE" altLang="de-DE" sz="2400" dirty="0" smtClean="0"/>
              <a:t>1. He </a:t>
            </a:r>
            <a:r>
              <a:rPr lang="de-DE" altLang="de-DE" sz="2400" dirty="0" err="1" smtClean="0"/>
              <a:t>is</a:t>
            </a:r>
            <a:r>
              <a:rPr lang="de-DE" altLang="de-DE" sz="2400" dirty="0" smtClean="0"/>
              <a:t> </a:t>
            </a:r>
            <a:r>
              <a:rPr lang="de-DE" altLang="de-DE" sz="2400" dirty="0" err="1" smtClean="0"/>
              <a:t>nich</a:t>
            </a:r>
            <a:r>
              <a:rPr lang="de-DE" altLang="de-DE" sz="2400" dirty="0" smtClean="0"/>
              <a:t> </a:t>
            </a:r>
            <a:r>
              <a:rPr lang="de-DE" altLang="de-DE" sz="2400" dirty="0" err="1" smtClean="0"/>
              <a:t>reggen</a:t>
            </a:r>
            <a:r>
              <a:rPr lang="de-DE" altLang="de-DE" sz="2400" dirty="0" smtClean="0"/>
              <a:t>.</a:t>
            </a:r>
          </a:p>
          <a:p>
            <a:r>
              <a:rPr lang="de-DE" altLang="de-DE" sz="2400" dirty="0" smtClean="0"/>
              <a:t>2. Meine Übersetzung</a:t>
            </a:r>
          </a:p>
          <a:p>
            <a:r>
              <a:rPr lang="de-DE" altLang="de-DE" sz="2400" dirty="0" smtClean="0"/>
              <a:t>3. Er ist </a:t>
            </a:r>
            <a:r>
              <a:rPr lang="de-DE" altLang="de-DE" sz="2400" smtClean="0"/>
              <a:t>nicht sauber</a:t>
            </a:r>
            <a:endParaRPr lang="de-DE" altLang="de-DE" sz="2400" dirty="0" smtClean="0"/>
          </a:p>
          <a:p>
            <a:r>
              <a:rPr lang="de-DE" altLang="de-DE" sz="2400" dirty="0" smtClean="0"/>
              <a:t> 1. Et </a:t>
            </a:r>
            <a:r>
              <a:rPr lang="de-DE" altLang="de-DE" sz="2400" dirty="0" err="1" smtClean="0"/>
              <a:t>is</a:t>
            </a:r>
            <a:r>
              <a:rPr lang="de-DE" altLang="de-DE" sz="2400" dirty="0" smtClean="0"/>
              <a:t> hier </a:t>
            </a:r>
            <a:r>
              <a:rPr lang="de-DE" altLang="de-DE" sz="2400" dirty="0" err="1" smtClean="0"/>
              <a:t>nütte</a:t>
            </a:r>
            <a:r>
              <a:rPr lang="de-DE" altLang="de-DE" sz="2400" dirty="0" smtClean="0"/>
              <a:t> / derbe </a:t>
            </a:r>
            <a:r>
              <a:rPr lang="de-DE" altLang="de-DE" sz="2400" dirty="0" err="1" smtClean="0"/>
              <a:t>waam</a:t>
            </a:r>
            <a:endParaRPr lang="de-DE" altLang="de-DE" sz="2400" dirty="0" smtClean="0"/>
          </a:p>
          <a:p>
            <a:r>
              <a:rPr lang="de-DE" altLang="de-DE" sz="2400" dirty="0" smtClean="0"/>
              <a:t>2. Meine Übersetzung:</a:t>
            </a:r>
          </a:p>
          <a:p>
            <a:r>
              <a:rPr lang="de-DE" altLang="de-DE" sz="2400" dirty="0" smtClean="0"/>
              <a:t>3. Es ist hier sehr warm.</a:t>
            </a:r>
          </a:p>
          <a:p>
            <a:r>
              <a:rPr lang="de-DE" altLang="de-DE" sz="2400" dirty="0" smtClean="0"/>
              <a:t>1. </a:t>
            </a:r>
            <a:r>
              <a:rPr lang="de-DE" altLang="de-DE" sz="2400" dirty="0" err="1" smtClean="0"/>
              <a:t>Ick</a:t>
            </a:r>
            <a:r>
              <a:rPr lang="de-DE" altLang="de-DE" sz="2400" dirty="0" smtClean="0"/>
              <a:t> sin </a:t>
            </a:r>
            <a:r>
              <a:rPr lang="de-DE" altLang="de-DE" sz="2400" dirty="0" err="1" smtClean="0"/>
              <a:t>möi</a:t>
            </a:r>
            <a:r>
              <a:rPr lang="de-DE" altLang="de-DE" sz="2400" dirty="0"/>
              <a:t> </a:t>
            </a:r>
            <a:r>
              <a:rPr lang="de-DE" altLang="de-DE" sz="2400" dirty="0" err="1" smtClean="0"/>
              <a:t>un</a:t>
            </a:r>
            <a:r>
              <a:rPr lang="de-DE" altLang="de-DE" sz="2400" dirty="0" smtClean="0"/>
              <a:t> </a:t>
            </a:r>
            <a:r>
              <a:rPr lang="de-DE" altLang="de-DE" sz="2400" dirty="0" err="1" smtClean="0"/>
              <a:t>schlaope</a:t>
            </a:r>
            <a:r>
              <a:rPr lang="de-DE" altLang="de-DE" sz="2400" dirty="0" smtClean="0"/>
              <a:t> </a:t>
            </a:r>
            <a:r>
              <a:rPr lang="de-DE" altLang="de-DE" sz="2400" dirty="0" err="1" smtClean="0"/>
              <a:t>glieks</a:t>
            </a:r>
            <a:r>
              <a:rPr lang="de-DE" altLang="de-DE" sz="2400" dirty="0" smtClean="0"/>
              <a:t> in.</a:t>
            </a:r>
          </a:p>
          <a:p>
            <a:r>
              <a:rPr lang="de-DE" altLang="de-DE" sz="2400" dirty="0" smtClean="0"/>
              <a:t>2. Meine Übersetzung:</a:t>
            </a:r>
          </a:p>
          <a:p>
            <a:r>
              <a:rPr lang="de-DE" altLang="de-DE" sz="2400" dirty="0" smtClean="0"/>
              <a:t>3. Ich bin müde und schlafe gleich ein.</a:t>
            </a:r>
          </a:p>
          <a:p>
            <a:endParaRPr lang="de-DE" altLang="de-DE" sz="2400" dirty="0" smtClean="0"/>
          </a:p>
        </p:txBody>
      </p:sp>
    </p:spTree>
    <p:extLst>
      <p:ext uri="{BB962C8B-B14F-4D97-AF65-F5344CB8AC3E}">
        <p14:creationId xmlns:p14="http://schemas.microsoft.com/office/powerpoint/2010/main" val="113908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el 4"/>
          <p:cNvSpPr>
            <a:spLocks noGrp="1"/>
          </p:cNvSpPr>
          <p:nvPr>
            <p:ph type="title"/>
          </p:nvPr>
        </p:nvSpPr>
        <p:spPr>
          <a:xfrm>
            <a:off x="2063750" y="26035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de-DE" altLang="de-DE" sz="3200" dirty="0" smtClean="0"/>
              <a:t>Hier die erste Übersetzung vom Hochdeutschen ins Plattdeutsche </a:t>
            </a:r>
            <a:r>
              <a:rPr lang="de-DE" altLang="de-DE" sz="3200" dirty="0" smtClean="0">
                <a:solidFill>
                  <a:srgbClr val="FF0000"/>
                </a:solidFill>
              </a:rPr>
              <a:t>Übersetze </a:t>
            </a:r>
            <a:r>
              <a:rPr lang="de-DE" altLang="de-DE" sz="3200" dirty="0">
                <a:solidFill>
                  <a:srgbClr val="FF0000"/>
                </a:solidFill>
              </a:rPr>
              <a:t>mündlich ins Plattdeutsche (1)</a:t>
            </a:r>
          </a:p>
        </p:txBody>
      </p:sp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2209800" y="1341438"/>
            <a:ext cx="7772400" cy="4754562"/>
          </a:xfrm>
        </p:spPr>
        <p:txBody>
          <a:bodyPr>
            <a:normAutofit lnSpcReduction="10000"/>
          </a:bodyPr>
          <a:lstStyle/>
          <a:p>
            <a:r>
              <a:rPr lang="de-DE" altLang="de-DE" sz="3600"/>
              <a:t>Ich fahre nach Hause </a:t>
            </a:r>
          </a:p>
          <a:p>
            <a:r>
              <a:rPr lang="de-DE" altLang="de-DE" sz="3600"/>
              <a:t>Ick föer na Huus</a:t>
            </a:r>
          </a:p>
          <a:p>
            <a:r>
              <a:rPr lang="de-DE" altLang="de-DE" sz="3600"/>
              <a:t>Bist du krank?</a:t>
            </a:r>
          </a:p>
          <a:p>
            <a:r>
              <a:rPr lang="de-DE" altLang="de-DE" sz="3600"/>
              <a:t>Bis du krank / elennig?</a:t>
            </a:r>
          </a:p>
          <a:p>
            <a:r>
              <a:rPr lang="de-DE" altLang="de-DE" sz="3600"/>
              <a:t>Ist dir nicht gut?</a:t>
            </a:r>
          </a:p>
          <a:p>
            <a:r>
              <a:rPr lang="de-DE" altLang="de-DE" sz="3600"/>
              <a:t>Is di nich guet? / Faild di watt?</a:t>
            </a:r>
          </a:p>
          <a:p>
            <a:r>
              <a:rPr lang="de-DE" altLang="de-DE" sz="3600"/>
              <a:t>Er hat Hunger</a:t>
            </a:r>
          </a:p>
          <a:p>
            <a:r>
              <a:rPr lang="de-DE" altLang="de-DE" sz="3600"/>
              <a:t>He häff Schmacht</a:t>
            </a:r>
          </a:p>
        </p:txBody>
      </p:sp>
    </p:spTree>
    <p:extLst>
      <p:ext uri="{BB962C8B-B14F-4D97-AF65-F5344CB8AC3E}">
        <p14:creationId xmlns:p14="http://schemas.microsoft.com/office/powerpoint/2010/main" val="450768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/>
          <p:cNvSpPr>
            <a:spLocks noGrp="1"/>
          </p:cNvSpPr>
          <p:nvPr>
            <p:ph type="title"/>
          </p:nvPr>
        </p:nvSpPr>
        <p:spPr>
          <a:xfrm>
            <a:off x="1919288" y="0"/>
            <a:ext cx="7772400" cy="1143000"/>
          </a:xfrm>
        </p:spPr>
        <p:txBody>
          <a:bodyPr/>
          <a:lstStyle/>
          <a:p>
            <a:r>
              <a:rPr lang="de-DE" altLang="de-DE" sz="3600"/>
              <a:t>Übersetze mündlich ins Plattdeutsche (2)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09800" y="981076"/>
            <a:ext cx="7772400" cy="5876925"/>
          </a:xfrm>
        </p:spPr>
        <p:txBody>
          <a:bodyPr/>
          <a:lstStyle/>
          <a:p>
            <a:r>
              <a:rPr lang="de-DE" altLang="de-DE" smtClean="0"/>
              <a:t>Sie sieht gut aus</a:t>
            </a:r>
          </a:p>
          <a:p>
            <a:r>
              <a:rPr lang="de-DE" altLang="de-DE" smtClean="0"/>
              <a:t>Se / Et süht wacker uut</a:t>
            </a:r>
          </a:p>
          <a:p>
            <a:r>
              <a:rPr lang="de-DE" altLang="de-DE" smtClean="0"/>
              <a:t>Er ist nicht sauber.</a:t>
            </a:r>
          </a:p>
          <a:p>
            <a:r>
              <a:rPr lang="de-DE" altLang="de-DE" smtClean="0"/>
              <a:t>He is nich reggen</a:t>
            </a:r>
          </a:p>
          <a:p>
            <a:r>
              <a:rPr lang="de-DE" altLang="de-DE" smtClean="0"/>
              <a:t>Es ist hier sehr warm.</a:t>
            </a:r>
          </a:p>
          <a:p>
            <a:r>
              <a:rPr lang="de-DE" altLang="de-DE" smtClean="0"/>
              <a:t>Et is hier nütte / derbe waam</a:t>
            </a:r>
          </a:p>
          <a:p>
            <a:r>
              <a:rPr lang="de-DE" altLang="de-DE" smtClean="0"/>
              <a:t>Ich bin müde.</a:t>
            </a:r>
          </a:p>
          <a:p>
            <a:r>
              <a:rPr lang="de-DE" altLang="de-DE" smtClean="0"/>
              <a:t>Ick sin möi.</a:t>
            </a:r>
          </a:p>
          <a:p>
            <a:r>
              <a:rPr lang="de-DE" altLang="de-DE" smtClean="0"/>
              <a:t>Ich schlafe gleich ein</a:t>
            </a:r>
          </a:p>
          <a:p>
            <a:r>
              <a:rPr lang="de-DE" altLang="de-DE" smtClean="0"/>
              <a:t>Ick slaope glieks in</a:t>
            </a:r>
          </a:p>
          <a:p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97827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Plattdütske</a:t>
            </a:r>
            <a:r>
              <a:rPr lang="de-DE" dirty="0" smtClean="0"/>
              <a:t> </a:t>
            </a:r>
            <a:r>
              <a:rPr lang="de-DE" dirty="0" err="1" smtClean="0"/>
              <a:t>Talen</a:t>
            </a:r>
            <a:r>
              <a:rPr lang="de-DE" dirty="0" smtClean="0"/>
              <a:t> / Plattdeutsche Zahlen</a:t>
            </a:r>
            <a:br>
              <a:rPr lang="de-DE" dirty="0" smtClean="0"/>
            </a:br>
            <a:r>
              <a:rPr lang="de-DE" dirty="0" err="1" smtClean="0"/>
              <a:t>wi</a:t>
            </a:r>
            <a:r>
              <a:rPr lang="de-DE" dirty="0" smtClean="0"/>
              <a:t> </a:t>
            </a:r>
            <a:r>
              <a:rPr lang="de-DE" dirty="0" err="1" smtClean="0"/>
              <a:t>willt</a:t>
            </a:r>
            <a:r>
              <a:rPr lang="de-DE" dirty="0" smtClean="0"/>
              <a:t> </a:t>
            </a:r>
            <a:r>
              <a:rPr lang="de-DE" dirty="0" err="1" smtClean="0"/>
              <a:t>een</a:t>
            </a:r>
            <a:r>
              <a:rPr lang="de-DE" dirty="0" smtClean="0"/>
              <a:t> </a:t>
            </a:r>
            <a:r>
              <a:rPr lang="de-DE" dirty="0" err="1" smtClean="0"/>
              <a:t>biätken</a:t>
            </a:r>
            <a:r>
              <a:rPr lang="de-DE" dirty="0" smtClean="0"/>
              <a:t> </a:t>
            </a:r>
            <a:r>
              <a:rPr lang="de-DE" dirty="0" err="1" smtClean="0"/>
              <a:t>riäken</a:t>
            </a:r>
            <a:r>
              <a:rPr lang="de-DE" dirty="0" smtClean="0"/>
              <a:t> / wir wollen etwas rechnen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0" y="1825624"/>
            <a:ext cx="11987408" cy="5032375"/>
          </a:xfrm>
        </p:spPr>
        <p:txBody>
          <a:bodyPr/>
          <a:lstStyle/>
          <a:p>
            <a:r>
              <a:rPr lang="de-DE" dirty="0" err="1" smtClean="0"/>
              <a:t>Een</a:t>
            </a:r>
            <a:r>
              <a:rPr lang="de-DE" dirty="0" smtClean="0"/>
              <a:t> </a:t>
            </a:r>
            <a:r>
              <a:rPr lang="de-DE" dirty="0" err="1" smtClean="0"/>
              <a:t>un</a:t>
            </a:r>
            <a:r>
              <a:rPr lang="de-DE" dirty="0" smtClean="0"/>
              <a:t> </a:t>
            </a:r>
            <a:r>
              <a:rPr lang="de-DE" dirty="0" err="1" smtClean="0"/>
              <a:t>een</a:t>
            </a:r>
            <a:r>
              <a:rPr lang="de-DE" dirty="0" smtClean="0"/>
              <a:t>, </a:t>
            </a:r>
            <a:r>
              <a:rPr lang="de-DE" dirty="0" err="1" smtClean="0"/>
              <a:t>dat</a:t>
            </a:r>
            <a:r>
              <a:rPr lang="de-DE" dirty="0" smtClean="0"/>
              <a:t> </a:t>
            </a:r>
            <a:r>
              <a:rPr lang="de-DE" dirty="0" err="1" smtClean="0"/>
              <a:t>weet‘n</a:t>
            </a:r>
            <a:r>
              <a:rPr lang="de-DE" dirty="0" smtClean="0"/>
              <a:t> jeder, sind </a:t>
            </a:r>
            <a:r>
              <a:rPr lang="de-DE" dirty="0" err="1" smtClean="0"/>
              <a:t>twe</a:t>
            </a:r>
            <a:endParaRPr lang="de-DE" dirty="0" smtClean="0"/>
          </a:p>
          <a:p>
            <a:r>
              <a:rPr lang="de-DE" dirty="0" err="1" smtClean="0"/>
              <a:t>Fiewtain</a:t>
            </a:r>
            <a:r>
              <a:rPr lang="de-DE" dirty="0" smtClean="0"/>
              <a:t> </a:t>
            </a:r>
            <a:r>
              <a:rPr lang="de-DE" dirty="0" err="1" smtClean="0"/>
              <a:t>un</a:t>
            </a:r>
            <a:r>
              <a:rPr lang="de-DE" dirty="0" smtClean="0"/>
              <a:t> </a:t>
            </a:r>
            <a:r>
              <a:rPr lang="de-DE" dirty="0" err="1" smtClean="0"/>
              <a:t>fiew</a:t>
            </a:r>
            <a:r>
              <a:rPr lang="de-DE" dirty="0" smtClean="0"/>
              <a:t> sind… (Ergebniszahl in Plattdeutsch sprechen)</a:t>
            </a:r>
          </a:p>
          <a:p>
            <a:r>
              <a:rPr lang="de-DE" dirty="0" smtClean="0"/>
              <a:t>7 + 5 = 12 (Ergebnis nächste Zeile, aber nicht schummeln!)</a:t>
            </a:r>
          </a:p>
          <a:p>
            <a:r>
              <a:rPr lang="de-DE" dirty="0" err="1" smtClean="0"/>
              <a:t>Si</a:t>
            </a:r>
            <a:r>
              <a:rPr lang="de-DE" sz="3200" dirty="0" err="1" smtClean="0"/>
              <a:t>ewen</a:t>
            </a:r>
            <a:r>
              <a:rPr lang="de-DE" sz="3200" dirty="0" smtClean="0"/>
              <a:t> </a:t>
            </a:r>
            <a:r>
              <a:rPr lang="de-DE" sz="3200" dirty="0" err="1" smtClean="0"/>
              <a:t>un</a:t>
            </a:r>
            <a:r>
              <a:rPr lang="de-DE" sz="3200" dirty="0" smtClean="0"/>
              <a:t> </a:t>
            </a:r>
            <a:r>
              <a:rPr lang="de-DE" sz="3200" dirty="0" err="1" smtClean="0"/>
              <a:t>fiew</a:t>
            </a:r>
            <a:r>
              <a:rPr lang="de-DE" sz="3200" dirty="0" smtClean="0"/>
              <a:t> sind </a:t>
            </a:r>
            <a:r>
              <a:rPr lang="de-DE" sz="3200" dirty="0" err="1" smtClean="0"/>
              <a:t>twiälw</a:t>
            </a:r>
            <a:endParaRPr lang="de-DE" sz="3200" dirty="0" smtClean="0"/>
          </a:p>
          <a:p>
            <a:r>
              <a:rPr lang="de-DE" sz="3200" dirty="0" smtClean="0"/>
              <a:t>17 + 4 = 21 (Aufgabe in Plattdeutsch sprechen)</a:t>
            </a:r>
          </a:p>
          <a:p>
            <a:r>
              <a:rPr lang="de-DE" sz="3200" dirty="0" smtClean="0"/>
              <a:t>21 + 44 = 65 (man kann auch in die Unterlagen 5. Lektion schauen)</a:t>
            </a:r>
          </a:p>
          <a:p>
            <a:r>
              <a:rPr lang="de-DE" sz="3200" dirty="0" err="1" smtClean="0"/>
              <a:t>Eenentwintig</a:t>
            </a:r>
            <a:r>
              <a:rPr lang="de-DE" sz="3200" dirty="0" smtClean="0"/>
              <a:t> </a:t>
            </a:r>
            <a:r>
              <a:rPr lang="de-DE" sz="3200" dirty="0" err="1" smtClean="0"/>
              <a:t>un</a:t>
            </a:r>
            <a:r>
              <a:rPr lang="de-DE" sz="3200" dirty="0" smtClean="0"/>
              <a:t> </a:t>
            </a:r>
            <a:r>
              <a:rPr lang="de-DE" sz="3200" dirty="0" err="1" smtClean="0"/>
              <a:t>veerunvöttig</a:t>
            </a:r>
            <a:r>
              <a:rPr lang="de-DE" sz="3200" dirty="0" smtClean="0"/>
              <a:t> sind </a:t>
            </a:r>
            <a:r>
              <a:rPr lang="de-DE" sz="3200" dirty="0" err="1" smtClean="0"/>
              <a:t>fiewensestig</a:t>
            </a:r>
            <a:endParaRPr lang="de-DE" sz="3200" dirty="0" smtClean="0"/>
          </a:p>
          <a:p>
            <a:r>
              <a:rPr lang="de-DE" sz="3200" dirty="0" smtClean="0"/>
              <a:t>67 – 30 = 37 (nicht mogeln)</a:t>
            </a:r>
          </a:p>
          <a:p>
            <a:r>
              <a:rPr lang="de-DE" sz="3200" dirty="0" err="1" smtClean="0"/>
              <a:t>Si</a:t>
            </a:r>
            <a:r>
              <a:rPr lang="de-DE" sz="3600" dirty="0" err="1" smtClean="0"/>
              <a:t>ebenunsestig</a:t>
            </a:r>
            <a:r>
              <a:rPr lang="de-DE" sz="3600" dirty="0" smtClean="0"/>
              <a:t> </a:t>
            </a:r>
            <a:r>
              <a:rPr lang="de-DE" sz="3600" dirty="0" err="1" smtClean="0"/>
              <a:t>wainiger</a:t>
            </a:r>
            <a:r>
              <a:rPr lang="de-DE" sz="3600" dirty="0" smtClean="0"/>
              <a:t> </a:t>
            </a:r>
            <a:r>
              <a:rPr lang="de-DE" sz="3600" dirty="0" err="1" smtClean="0"/>
              <a:t>diärtig</a:t>
            </a:r>
            <a:r>
              <a:rPr lang="de-DE" sz="3600" dirty="0" smtClean="0"/>
              <a:t> sind </a:t>
            </a:r>
            <a:r>
              <a:rPr lang="de-DE" sz="3600" dirty="0" err="1" smtClean="0"/>
              <a:t>siebenundiärtig</a:t>
            </a:r>
            <a:endParaRPr lang="de-DE" sz="3200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12619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Datumszahlen (bitte ins Hochdeutsche übersetzen)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0" y="1528175"/>
            <a:ext cx="12100142" cy="5223354"/>
          </a:xfrm>
        </p:spPr>
        <p:txBody>
          <a:bodyPr>
            <a:normAutofit fontScale="92500" lnSpcReduction="10000"/>
          </a:bodyPr>
          <a:lstStyle/>
          <a:p>
            <a:r>
              <a:rPr lang="de-DE" dirty="0" err="1" smtClean="0"/>
              <a:t>Ick</a:t>
            </a:r>
            <a:r>
              <a:rPr lang="de-DE" dirty="0" smtClean="0"/>
              <a:t> </a:t>
            </a:r>
            <a:r>
              <a:rPr lang="de-DE" dirty="0" err="1" smtClean="0"/>
              <a:t>schriewe</a:t>
            </a:r>
            <a:r>
              <a:rPr lang="de-DE" dirty="0" smtClean="0"/>
              <a:t> </a:t>
            </a:r>
            <a:r>
              <a:rPr lang="de-DE" dirty="0" err="1" smtClean="0"/>
              <a:t>dösse</a:t>
            </a:r>
            <a:r>
              <a:rPr lang="de-DE" dirty="0" smtClean="0"/>
              <a:t> Folie </a:t>
            </a:r>
            <a:r>
              <a:rPr lang="de-DE" dirty="0" err="1" smtClean="0"/>
              <a:t>Sonndag</a:t>
            </a:r>
            <a:r>
              <a:rPr lang="de-DE" dirty="0" smtClean="0"/>
              <a:t>, </a:t>
            </a:r>
            <a:r>
              <a:rPr lang="de-DE" dirty="0" err="1" smtClean="0"/>
              <a:t>dän</a:t>
            </a:r>
            <a:r>
              <a:rPr lang="de-DE" dirty="0" smtClean="0"/>
              <a:t> 4. Oktober 2020.</a:t>
            </a:r>
          </a:p>
          <a:p>
            <a:r>
              <a:rPr lang="de-DE" dirty="0" smtClean="0"/>
              <a:t>Ich schreibe diese Folie Sonntag, den 4. Oktober 2020.</a:t>
            </a:r>
          </a:p>
          <a:p>
            <a:r>
              <a:rPr lang="de-DE" dirty="0" err="1" smtClean="0"/>
              <a:t>Gistern</a:t>
            </a:r>
            <a:r>
              <a:rPr lang="de-DE" dirty="0" smtClean="0"/>
              <a:t> was </a:t>
            </a:r>
            <a:r>
              <a:rPr lang="de-DE" dirty="0" err="1" smtClean="0"/>
              <a:t>Fierdag</a:t>
            </a:r>
            <a:r>
              <a:rPr lang="de-DE" dirty="0" smtClean="0"/>
              <a:t>: </a:t>
            </a:r>
            <a:r>
              <a:rPr lang="de-DE" dirty="0" err="1" smtClean="0"/>
              <a:t>An‘n</a:t>
            </a:r>
            <a:r>
              <a:rPr lang="de-DE" dirty="0" smtClean="0"/>
              <a:t> 3. Oktober 1990 was de „Wiedervereinigung“ in </a:t>
            </a:r>
            <a:r>
              <a:rPr lang="de-DE" dirty="0" err="1" smtClean="0"/>
              <a:t>Dütskland</a:t>
            </a:r>
            <a:r>
              <a:rPr lang="de-DE" dirty="0" smtClean="0"/>
              <a:t>, de </a:t>
            </a:r>
            <a:r>
              <a:rPr lang="de-DE" dirty="0" err="1" smtClean="0"/>
              <a:t>Fierdag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de Dag von de </a:t>
            </a:r>
            <a:r>
              <a:rPr lang="de-DE" dirty="0" err="1" smtClean="0"/>
              <a:t>Dütsken</a:t>
            </a:r>
            <a:r>
              <a:rPr lang="de-DE" dirty="0" smtClean="0"/>
              <a:t> </a:t>
            </a:r>
            <a:r>
              <a:rPr lang="de-DE" dirty="0" err="1" smtClean="0"/>
              <a:t>Eenhait</a:t>
            </a:r>
            <a:r>
              <a:rPr lang="de-DE" dirty="0" smtClean="0"/>
              <a:t>.</a:t>
            </a:r>
          </a:p>
          <a:p>
            <a:r>
              <a:rPr lang="de-DE" dirty="0" smtClean="0"/>
              <a:t>Gestern war Feiertag: Am 3. Oktober 1990 war die Wiedervereinigung Deutschlands, der Feiertag ist der Tag der Deutschen Einheit.</a:t>
            </a:r>
          </a:p>
          <a:p>
            <a:r>
              <a:rPr lang="de-DE" dirty="0" smtClean="0"/>
              <a:t>De 1. Advent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vonjoahr</a:t>
            </a:r>
            <a:r>
              <a:rPr lang="de-DE" dirty="0" smtClean="0"/>
              <a:t> </a:t>
            </a:r>
            <a:r>
              <a:rPr lang="de-DE" dirty="0" err="1" smtClean="0"/>
              <a:t>an‘n</a:t>
            </a:r>
            <a:r>
              <a:rPr lang="de-DE" dirty="0" smtClean="0"/>
              <a:t> 29. November. Bes </a:t>
            </a:r>
            <a:r>
              <a:rPr lang="de-DE" dirty="0" err="1" smtClean="0"/>
              <a:t>doahen</a:t>
            </a:r>
            <a:r>
              <a:rPr lang="de-DE" dirty="0" smtClean="0"/>
              <a:t> sind et na </a:t>
            </a:r>
            <a:r>
              <a:rPr lang="de-DE" dirty="0" err="1" smtClean="0"/>
              <a:t>sesunfiewtig</a:t>
            </a:r>
            <a:r>
              <a:rPr lang="de-DE" dirty="0" smtClean="0"/>
              <a:t> </a:t>
            </a:r>
            <a:r>
              <a:rPr lang="de-DE" dirty="0" err="1" smtClean="0"/>
              <a:t>Dage</a:t>
            </a:r>
            <a:r>
              <a:rPr lang="de-DE" dirty="0" smtClean="0"/>
              <a:t>.</a:t>
            </a:r>
          </a:p>
          <a:p>
            <a:r>
              <a:rPr lang="de-DE" dirty="0" smtClean="0"/>
              <a:t>Der 1. Advent ist in diesem Jahr am 29. November. Bis dahin sind es noch 56 Tage.</a:t>
            </a:r>
          </a:p>
          <a:p>
            <a:r>
              <a:rPr lang="de-DE" dirty="0" smtClean="0"/>
              <a:t>Bes </a:t>
            </a:r>
            <a:r>
              <a:rPr lang="de-DE" dirty="0" err="1" smtClean="0"/>
              <a:t>Wiehnachten</a:t>
            </a:r>
            <a:r>
              <a:rPr lang="de-DE" dirty="0" smtClean="0"/>
              <a:t> sind et </a:t>
            </a:r>
            <a:r>
              <a:rPr lang="de-DE" dirty="0" err="1" smtClean="0"/>
              <a:t>oawer</a:t>
            </a:r>
            <a:r>
              <a:rPr lang="de-DE" dirty="0" smtClean="0"/>
              <a:t> na </a:t>
            </a:r>
            <a:r>
              <a:rPr lang="de-DE" dirty="0" err="1" smtClean="0"/>
              <a:t>eenunachtzig</a:t>
            </a:r>
            <a:r>
              <a:rPr lang="de-DE" dirty="0" smtClean="0"/>
              <a:t> </a:t>
            </a:r>
            <a:r>
              <a:rPr lang="de-DE" dirty="0" err="1" smtClean="0"/>
              <a:t>Dage</a:t>
            </a:r>
            <a:r>
              <a:rPr lang="de-DE" dirty="0" smtClean="0"/>
              <a:t>. </a:t>
            </a:r>
            <a:r>
              <a:rPr lang="de-DE" dirty="0" err="1" smtClean="0"/>
              <a:t>Methen</a:t>
            </a:r>
            <a:r>
              <a:rPr lang="de-DE" dirty="0" smtClean="0"/>
              <a:t> na viel </a:t>
            </a:r>
            <a:r>
              <a:rPr lang="de-DE" dirty="0" err="1" smtClean="0"/>
              <a:t>Tiet</a:t>
            </a:r>
            <a:r>
              <a:rPr lang="de-DE" dirty="0" smtClean="0"/>
              <a:t>.</a:t>
            </a:r>
          </a:p>
          <a:p>
            <a:r>
              <a:rPr lang="de-DE" dirty="0" smtClean="0"/>
              <a:t>Bis Weihnachten sind es aber noch 81 Tage. Also noch viel Zeit. </a:t>
            </a:r>
          </a:p>
          <a:p>
            <a:r>
              <a:rPr lang="de-DE" dirty="0" err="1" smtClean="0"/>
              <a:t>Ji</a:t>
            </a:r>
            <a:r>
              <a:rPr lang="de-DE" dirty="0" smtClean="0"/>
              <a:t> </a:t>
            </a:r>
            <a:r>
              <a:rPr lang="de-DE" dirty="0" err="1" smtClean="0"/>
              <a:t>bruket</a:t>
            </a:r>
            <a:r>
              <a:rPr lang="de-DE" dirty="0" smtClean="0"/>
              <a:t> na </a:t>
            </a:r>
            <a:r>
              <a:rPr lang="de-DE" dirty="0" err="1" smtClean="0"/>
              <a:t>keene</a:t>
            </a:r>
            <a:r>
              <a:rPr lang="de-DE" dirty="0" smtClean="0"/>
              <a:t> Geschenke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kaupen</a:t>
            </a:r>
            <a:r>
              <a:rPr lang="de-DE" dirty="0" smtClean="0"/>
              <a:t>.</a:t>
            </a:r>
          </a:p>
          <a:p>
            <a:r>
              <a:rPr lang="de-DE" dirty="0" smtClean="0"/>
              <a:t>Sie brauchen noch keine Geschenke zu kaufen.</a:t>
            </a:r>
          </a:p>
          <a:p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50891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1"/>
          <p:cNvSpPr>
            <a:spLocks noGrp="1"/>
          </p:cNvSpPr>
          <p:nvPr>
            <p:ph type="title"/>
          </p:nvPr>
        </p:nvSpPr>
        <p:spPr>
          <a:xfrm>
            <a:off x="1774825" y="0"/>
            <a:ext cx="7772400" cy="1143000"/>
          </a:xfrm>
        </p:spPr>
        <p:txBody>
          <a:bodyPr/>
          <a:lstStyle/>
          <a:p>
            <a:pPr algn="l"/>
            <a:r>
              <a:rPr lang="de-DE" altLang="de-DE" sz="3200"/>
              <a:t>Übersetze… (5)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524001" y="1196976"/>
            <a:ext cx="8964613" cy="5661025"/>
          </a:xfrm>
        </p:spPr>
        <p:txBody>
          <a:bodyPr/>
          <a:lstStyle/>
          <a:p>
            <a:pPr eaLnBrk="1" hangingPunct="1"/>
            <a:r>
              <a:rPr lang="de-DE" altLang="de-DE" b="1" dirty="0" smtClean="0"/>
              <a:t>An </a:t>
            </a:r>
            <a:r>
              <a:rPr lang="de-DE" altLang="de-DE" b="1" dirty="0" smtClean="0"/>
              <a:t>Grippe und Corona </a:t>
            </a:r>
            <a:r>
              <a:rPr lang="de-DE" altLang="de-DE" b="1" dirty="0" smtClean="0"/>
              <a:t>kommt man schneller, als tausend Taler Geld</a:t>
            </a:r>
          </a:p>
          <a:p>
            <a:pPr eaLnBrk="1" hangingPunct="1"/>
            <a:r>
              <a:rPr lang="de-DE" altLang="de-DE" b="1" dirty="0" smtClean="0"/>
              <a:t>An Grippe </a:t>
            </a:r>
            <a:r>
              <a:rPr lang="de-DE" altLang="de-DE" b="1" dirty="0" err="1" smtClean="0"/>
              <a:t>un</a:t>
            </a:r>
            <a:r>
              <a:rPr lang="de-DE" altLang="de-DE" b="1" dirty="0" smtClean="0"/>
              <a:t> Corona </a:t>
            </a:r>
            <a:r>
              <a:rPr lang="de-DE" altLang="de-DE" b="1" dirty="0" err="1" smtClean="0"/>
              <a:t>kümmp‘m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tengerner</a:t>
            </a:r>
            <a:r>
              <a:rPr lang="de-DE" altLang="de-DE" b="1" dirty="0" smtClean="0"/>
              <a:t>, </a:t>
            </a:r>
            <a:r>
              <a:rPr lang="de-DE" altLang="de-DE" b="1" dirty="0" err="1" smtClean="0"/>
              <a:t>os</a:t>
            </a:r>
            <a:r>
              <a:rPr lang="de-DE" altLang="de-DE" b="1" dirty="0" smtClean="0"/>
              <a:t> an </a:t>
            </a:r>
            <a:r>
              <a:rPr lang="de-DE" altLang="de-DE" b="1" dirty="0" err="1" smtClean="0"/>
              <a:t>dusent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Daler</a:t>
            </a:r>
            <a:r>
              <a:rPr lang="de-DE" altLang="de-DE" b="1" dirty="0" smtClean="0"/>
              <a:t> (</a:t>
            </a:r>
            <a:r>
              <a:rPr lang="de-DE" altLang="de-DE" b="1" dirty="0" err="1" smtClean="0"/>
              <a:t>Ch</a:t>
            </a:r>
            <a:r>
              <a:rPr lang="de-DE" altLang="de-DE" b="1" dirty="0" smtClean="0"/>
              <a:t>-)Geld.</a:t>
            </a:r>
          </a:p>
          <a:p>
            <a:pPr eaLnBrk="1" hangingPunct="1"/>
            <a:r>
              <a:rPr lang="de-DE" altLang="de-DE" b="1" dirty="0" smtClean="0"/>
              <a:t>Was von selbst gekommen ist, geht auch von selbst</a:t>
            </a:r>
          </a:p>
          <a:p>
            <a:pPr eaLnBrk="1" hangingPunct="1"/>
            <a:r>
              <a:rPr lang="de-DE" altLang="de-DE" b="1" dirty="0" smtClean="0"/>
              <a:t>Wat von </a:t>
            </a:r>
            <a:r>
              <a:rPr lang="de-DE" altLang="de-DE" b="1" dirty="0" err="1" smtClean="0"/>
              <a:t>sülmst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kuemen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is</a:t>
            </a:r>
            <a:r>
              <a:rPr lang="de-DE" altLang="de-DE" b="1" dirty="0" smtClean="0"/>
              <a:t>, </a:t>
            </a:r>
            <a:r>
              <a:rPr lang="de-DE" altLang="de-DE" b="1" dirty="0" err="1" smtClean="0"/>
              <a:t>dat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ge-iht</a:t>
            </a:r>
            <a:r>
              <a:rPr lang="de-DE" altLang="de-DE" b="1" dirty="0" smtClean="0"/>
              <a:t> ok von </a:t>
            </a:r>
            <a:r>
              <a:rPr lang="de-DE" altLang="de-DE" b="1" dirty="0" err="1" smtClean="0"/>
              <a:t>sülmst</a:t>
            </a:r>
            <a:r>
              <a:rPr lang="de-DE" altLang="de-DE" b="1" dirty="0" smtClean="0"/>
              <a:t>.</a:t>
            </a:r>
          </a:p>
          <a:p>
            <a:pPr eaLnBrk="1" hangingPunct="1"/>
            <a:r>
              <a:rPr lang="de-DE" altLang="de-DE" b="1" dirty="0" smtClean="0"/>
              <a:t>Wat von </a:t>
            </a:r>
            <a:r>
              <a:rPr lang="de-DE" altLang="de-DE" b="1" dirty="0" err="1" smtClean="0"/>
              <a:t>sülmst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kuemen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is</a:t>
            </a:r>
            <a:r>
              <a:rPr lang="de-DE" altLang="de-DE" b="1" dirty="0" smtClean="0"/>
              <a:t>, </a:t>
            </a:r>
            <a:r>
              <a:rPr lang="de-DE" altLang="de-DE" b="1" dirty="0" err="1" smtClean="0"/>
              <a:t>dat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ge-iht</a:t>
            </a:r>
            <a:r>
              <a:rPr lang="de-DE" altLang="de-DE" b="1" dirty="0" smtClean="0"/>
              <a:t> ok von </a:t>
            </a:r>
            <a:r>
              <a:rPr lang="de-DE" altLang="de-DE" b="1" dirty="0" err="1" smtClean="0"/>
              <a:t>sülmst</a:t>
            </a:r>
            <a:endParaRPr lang="de-DE" altLang="de-DE" b="1" dirty="0" smtClean="0"/>
          </a:p>
          <a:p>
            <a:endParaRPr lang="de-DE" altLang="de-DE" dirty="0" smtClean="0"/>
          </a:p>
        </p:txBody>
      </p:sp>
    </p:spTree>
    <p:extLst>
      <p:ext uri="{BB962C8B-B14F-4D97-AF65-F5344CB8AC3E}">
        <p14:creationId xmlns:p14="http://schemas.microsoft.com/office/powerpoint/2010/main" val="1655012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785</Words>
  <Application>Microsoft Office PowerPoint</Application>
  <PresentationFormat>Breitbild</PresentationFormat>
  <Paragraphs>94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</vt:lpstr>
      <vt:lpstr>Plattdeutsch online / Plattdütsk online</vt:lpstr>
      <vt:lpstr>Übersetze diese Plattdeutschsätze ins Hochdeutsche </vt:lpstr>
      <vt:lpstr>Übersetze:</vt:lpstr>
      <vt:lpstr>Übersetze:</vt:lpstr>
      <vt:lpstr>Hier die erste Übersetzung vom Hochdeutschen ins Plattdeutsche Übersetze mündlich ins Plattdeutsche (1)</vt:lpstr>
      <vt:lpstr>Übersetze mündlich ins Plattdeutsche (2)</vt:lpstr>
      <vt:lpstr>Plattdütske Talen / Plattdeutsche Zahlen wi willt een biätken riäken / wir wollen etwas rechnen</vt:lpstr>
      <vt:lpstr>Datumszahlen (bitte ins Hochdeutsche übersetzen)</vt:lpstr>
      <vt:lpstr>Übersetze… (5)</vt:lpstr>
      <vt:lpstr>Übersetze… (5)</vt:lpstr>
      <vt:lpstr>Übersetze und beachte die Fälle: (Umschreibung des Genitiv / „wesfall“)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Plattdeutsch online / Plattdütask online</dc:title>
  <dc:creator>Windows-Benutzer</dc:creator>
  <cp:lastModifiedBy>Windows-Benutzer</cp:lastModifiedBy>
  <cp:revision>15</cp:revision>
  <dcterms:created xsi:type="dcterms:W3CDTF">2020-05-01T15:01:02Z</dcterms:created>
  <dcterms:modified xsi:type="dcterms:W3CDTF">2020-10-23T17:37:05Z</dcterms:modified>
</cp:coreProperties>
</file>