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53" y="4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01.05.2020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4726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01.05.2020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59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01.05.2020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0746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01.05.2020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583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01.05.2020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2884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01.05.2020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2547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01.05.2020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4465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01.05.2020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8694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01.05.2020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6324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01.05.2020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5316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60FD-269C-4C41-BEA2-ABA3ADC02782}" type="datetimeFigureOut">
              <a:rPr lang="de-DE" smtClean="0"/>
              <a:t>01.05.2020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2927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960FD-269C-4C41-BEA2-ABA3ADC02782}" type="datetimeFigureOut">
              <a:rPr lang="de-DE" smtClean="0"/>
              <a:t>01.05.2020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1D277-060D-4725-B417-69F634C6FA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9551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Plattdeutsch online / </a:t>
            </a:r>
            <a:r>
              <a:rPr lang="de-DE" dirty="0" err="1" smtClean="0"/>
              <a:t>Plattdütask</a:t>
            </a:r>
            <a:r>
              <a:rPr lang="de-DE" dirty="0" smtClean="0"/>
              <a:t> online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Einfache Übersetzungen von Plattdeutsch ins Hochdeutsche und umgekehrt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3068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Übersetze diese Plattdeutschsätze ins Hochdeutsche</a:t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u="sng" dirty="0" smtClean="0"/>
              <a:t>Arbeitsanleitung:</a:t>
            </a:r>
            <a:r>
              <a:rPr lang="de-DE" dirty="0" smtClean="0"/>
              <a:t> (in der Ansicht Bildschirmpräsentation)</a:t>
            </a:r>
          </a:p>
          <a:p>
            <a:r>
              <a:rPr lang="de-DE" dirty="0" smtClean="0"/>
              <a:t>1. Plattdeutschen Satz lesen,</a:t>
            </a:r>
            <a:br>
              <a:rPr lang="de-DE" dirty="0" smtClean="0"/>
            </a:br>
            <a:r>
              <a:rPr lang="de-DE" dirty="0" smtClean="0"/>
              <a:t>2. Satz ins Hochdeutsche übersetzen und auf einen Zettel schreiben. (siehe Arbeitsblatt)</a:t>
            </a:r>
          </a:p>
          <a:p>
            <a:r>
              <a:rPr lang="de-DE" dirty="0" smtClean="0"/>
              <a:t>3. Durch Mausklick Übersetzung abrufen und mit der eigenen Übersetzung vergleichen.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47826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Übersetze: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4097" y="1262742"/>
            <a:ext cx="10515600" cy="5529943"/>
          </a:xfrm>
        </p:spPr>
        <p:txBody>
          <a:bodyPr>
            <a:normAutofit/>
          </a:bodyPr>
          <a:lstStyle/>
          <a:p>
            <a:r>
              <a:rPr lang="de-DE" altLang="de-DE" sz="2400" dirty="0" smtClean="0"/>
              <a:t>1. </a:t>
            </a:r>
            <a:r>
              <a:rPr lang="de-DE" altLang="de-DE" sz="2400" dirty="0" err="1" smtClean="0"/>
              <a:t>Ick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föer</a:t>
            </a:r>
            <a:r>
              <a:rPr lang="de-DE" altLang="de-DE" sz="2400" dirty="0" smtClean="0"/>
              <a:t> na </a:t>
            </a:r>
            <a:r>
              <a:rPr lang="de-DE" altLang="de-DE" sz="2400" dirty="0" err="1" smtClean="0"/>
              <a:t>Huus</a:t>
            </a:r>
            <a:endParaRPr lang="de-DE" altLang="de-DE" sz="2400" dirty="0" smtClean="0"/>
          </a:p>
          <a:p>
            <a:r>
              <a:rPr lang="de-DE" altLang="de-DE" sz="2400" dirty="0" smtClean="0"/>
              <a:t>2. Meine Übersetzung: (Arbeitsblatt)</a:t>
            </a:r>
          </a:p>
          <a:p>
            <a:r>
              <a:rPr lang="de-DE" altLang="de-DE" sz="2400" dirty="0" smtClean="0"/>
              <a:t>3. Ich </a:t>
            </a:r>
            <a:r>
              <a:rPr lang="de-DE" altLang="de-DE" sz="2400" dirty="0"/>
              <a:t>fahre nach Hause </a:t>
            </a:r>
            <a:endParaRPr lang="de-DE" altLang="de-DE" sz="2400" dirty="0" smtClean="0"/>
          </a:p>
          <a:p>
            <a:endParaRPr lang="de-DE" altLang="de-DE" sz="2400" dirty="0"/>
          </a:p>
          <a:p>
            <a:r>
              <a:rPr lang="de-DE" altLang="de-DE" sz="2400" dirty="0" smtClean="0"/>
              <a:t>1. Bis du krank / </a:t>
            </a:r>
            <a:r>
              <a:rPr lang="de-DE" altLang="de-DE" sz="2400" dirty="0" err="1" smtClean="0"/>
              <a:t>elennig</a:t>
            </a:r>
            <a:r>
              <a:rPr lang="de-DE" altLang="de-DE" sz="2400" dirty="0" smtClean="0"/>
              <a:t>? Ist dir nicht gut?/ </a:t>
            </a:r>
          </a:p>
          <a:p>
            <a:r>
              <a:rPr lang="de-DE" altLang="de-DE" sz="2400" dirty="0" smtClean="0"/>
              <a:t>2. Meine Übersetzung: </a:t>
            </a:r>
          </a:p>
          <a:p>
            <a:r>
              <a:rPr lang="de-DE" altLang="de-DE" sz="2400" dirty="0" smtClean="0"/>
              <a:t>3. Bist </a:t>
            </a:r>
            <a:r>
              <a:rPr lang="de-DE" altLang="de-DE" sz="2400" dirty="0"/>
              <a:t>du </a:t>
            </a:r>
            <a:r>
              <a:rPr lang="de-DE" altLang="de-DE" sz="2400" dirty="0" smtClean="0"/>
              <a:t>krank? / </a:t>
            </a:r>
            <a:r>
              <a:rPr lang="de-DE" altLang="de-DE" sz="2400" dirty="0" err="1" smtClean="0"/>
              <a:t>Is</a:t>
            </a:r>
            <a:r>
              <a:rPr lang="de-DE" altLang="de-DE" sz="2400" dirty="0" smtClean="0"/>
              <a:t> </a:t>
            </a:r>
            <a:r>
              <a:rPr lang="de-DE" altLang="de-DE" sz="2400" dirty="0"/>
              <a:t>di </a:t>
            </a:r>
            <a:r>
              <a:rPr lang="de-DE" altLang="de-DE" sz="2400" dirty="0" err="1"/>
              <a:t>nich</a:t>
            </a:r>
            <a:r>
              <a:rPr lang="de-DE" altLang="de-DE" sz="2400" dirty="0"/>
              <a:t> </a:t>
            </a:r>
            <a:r>
              <a:rPr lang="de-DE" altLang="de-DE" sz="2400" dirty="0" err="1"/>
              <a:t>guet</a:t>
            </a:r>
            <a:r>
              <a:rPr lang="de-DE" altLang="de-DE" sz="2400" dirty="0"/>
              <a:t>? / </a:t>
            </a:r>
            <a:r>
              <a:rPr lang="de-DE" altLang="de-DE" sz="2400" dirty="0" err="1"/>
              <a:t>Faild</a:t>
            </a:r>
            <a:r>
              <a:rPr lang="de-DE" altLang="de-DE" sz="2400" dirty="0"/>
              <a:t> di </a:t>
            </a:r>
            <a:r>
              <a:rPr lang="de-DE" altLang="de-DE" sz="2400" dirty="0" err="1"/>
              <a:t>watt</a:t>
            </a:r>
            <a:r>
              <a:rPr lang="de-DE" altLang="de-DE" sz="2400" dirty="0"/>
              <a:t>?</a:t>
            </a:r>
          </a:p>
          <a:p>
            <a:endParaRPr lang="de-DE" altLang="de-DE" sz="2400" dirty="0" smtClean="0"/>
          </a:p>
          <a:p>
            <a:r>
              <a:rPr lang="de-DE" altLang="de-DE" sz="2400" dirty="0" smtClean="0"/>
              <a:t>1. </a:t>
            </a:r>
            <a:r>
              <a:rPr lang="de-DE" altLang="de-DE" sz="2400" dirty="0" smtClean="0"/>
              <a:t>Er hat Hunger</a:t>
            </a:r>
          </a:p>
          <a:p>
            <a:r>
              <a:rPr lang="de-DE" altLang="de-DE" sz="2400" dirty="0" smtClean="0"/>
              <a:t>2. Meine Übersetzung:</a:t>
            </a:r>
          </a:p>
          <a:p>
            <a:r>
              <a:rPr lang="de-DE" altLang="de-DE" sz="2400" dirty="0" smtClean="0"/>
              <a:t>3. He </a:t>
            </a:r>
            <a:r>
              <a:rPr lang="de-DE" altLang="de-DE" sz="2400" dirty="0" err="1"/>
              <a:t>häff</a:t>
            </a:r>
            <a:r>
              <a:rPr lang="de-DE" altLang="de-DE" sz="2400" dirty="0"/>
              <a:t> </a:t>
            </a:r>
            <a:r>
              <a:rPr lang="de-DE" altLang="de-DE" sz="2400" dirty="0" err="1"/>
              <a:t>Schmacht</a:t>
            </a:r>
            <a:endParaRPr lang="de-DE" altLang="de-DE" sz="2400" dirty="0"/>
          </a:p>
        </p:txBody>
      </p:sp>
    </p:spTree>
    <p:extLst>
      <p:ext uri="{BB962C8B-B14F-4D97-AF65-F5344CB8AC3E}">
        <p14:creationId xmlns:p14="http://schemas.microsoft.com/office/powerpoint/2010/main" val="398115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5069"/>
          </a:xfrm>
        </p:spPr>
        <p:txBody>
          <a:bodyPr>
            <a:normAutofit/>
          </a:bodyPr>
          <a:lstStyle/>
          <a:p>
            <a:r>
              <a:rPr lang="de-DE" sz="3600" dirty="0" smtClean="0"/>
              <a:t>Übersetze: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98863" y="1181190"/>
            <a:ext cx="10515600" cy="5676810"/>
          </a:xfrm>
        </p:spPr>
        <p:txBody>
          <a:bodyPr>
            <a:normAutofit/>
          </a:bodyPr>
          <a:lstStyle/>
          <a:p>
            <a:r>
              <a:rPr lang="de-DE" altLang="de-DE" sz="2400" dirty="0" smtClean="0"/>
              <a:t>1. Se / Et </a:t>
            </a:r>
            <a:r>
              <a:rPr lang="de-DE" altLang="de-DE" sz="2400" dirty="0" err="1" smtClean="0"/>
              <a:t>süht</a:t>
            </a:r>
            <a:r>
              <a:rPr lang="de-DE" altLang="de-DE" sz="2400" dirty="0" smtClean="0"/>
              <a:t> wacker </a:t>
            </a:r>
            <a:r>
              <a:rPr lang="de-DE" altLang="de-DE" sz="2400" dirty="0" err="1" smtClean="0"/>
              <a:t>uut</a:t>
            </a:r>
            <a:endParaRPr lang="de-DE" altLang="de-DE" sz="2400" dirty="0" smtClean="0"/>
          </a:p>
          <a:p>
            <a:r>
              <a:rPr lang="de-DE" altLang="de-DE" sz="2400" dirty="0" smtClean="0"/>
              <a:t>2. Meine Übersetzung:</a:t>
            </a:r>
          </a:p>
          <a:p>
            <a:r>
              <a:rPr lang="de-DE" altLang="de-DE" sz="2400" dirty="0" smtClean="0"/>
              <a:t>3. Sie sieht gut aus</a:t>
            </a:r>
          </a:p>
          <a:p>
            <a:r>
              <a:rPr lang="de-DE" altLang="de-DE" sz="2400" dirty="0" smtClean="0"/>
              <a:t>1. He </a:t>
            </a:r>
            <a:r>
              <a:rPr lang="de-DE" altLang="de-DE" sz="2400" dirty="0" err="1" smtClean="0"/>
              <a:t>is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nich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reggen</a:t>
            </a:r>
            <a:r>
              <a:rPr lang="de-DE" altLang="de-DE" sz="2400" dirty="0" smtClean="0"/>
              <a:t>.</a:t>
            </a:r>
          </a:p>
          <a:p>
            <a:r>
              <a:rPr lang="de-DE" altLang="de-DE" sz="2400" dirty="0" smtClean="0"/>
              <a:t>2. Meine Übersetzung</a:t>
            </a:r>
          </a:p>
          <a:p>
            <a:r>
              <a:rPr lang="de-DE" altLang="de-DE" sz="2400" dirty="0" smtClean="0"/>
              <a:t>3. Er ist </a:t>
            </a:r>
            <a:r>
              <a:rPr lang="de-DE" altLang="de-DE" sz="2400" smtClean="0"/>
              <a:t>nicht sauber</a:t>
            </a:r>
            <a:endParaRPr lang="de-DE" altLang="de-DE" sz="2400" dirty="0" smtClean="0"/>
          </a:p>
          <a:p>
            <a:r>
              <a:rPr lang="de-DE" altLang="de-DE" sz="2400" dirty="0" smtClean="0"/>
              <a:t> </a:t>
            </a:r>
            <a:r>
              <a:rPr lang="de-DE" altLang="de-DE" sz="2400" dirty="0" smtClean="0"/>
              <a:t>1. </a:t>
            </a:r>
            <a:r>
              <a:rPr lang="de-DE" altLang="de-DE" sz="2400" dirty="0" smtClean="0"/>
              <a:t>Et </a:t>
            </a:r>
            <a:r>
              <a:rPr lang="de-DE" altLang="de-DE" sz="2400" dirty="0" err="1" smtClean="0"/>
              <a:t>is</a:t>
            </a:r>
            <a:r>
              <a:rPr lang="de-DE" altLang="de-DE" sz="2400" dirty="0" smtClean="0"/>
              <a:t> hier </a:t>
            </a:r>
            <a:r>
              <a:rPr lang="de-DE" altLang="de-DE" sz="2400" dirty="0" err="1" smtClean="0"/>
              <a:t>nütte</a:t>
            </a:r>
            <a:r>
              <a:rPr lang="de-DE" altLang="de-DE" sz="2400" dirty="0" smtClean="0"/>
              <a:t> / derbe </a:t>
            </a:r>
            <a:r>
              <a:rPr lang="de-DE" altLang="de-DE" sz="2400" dirty="0" err="1" smtClean="0"/>
              <a:t>waam</a:t>
            </a:r>
            <a:endParaRPr lang="de-DE" altLang="de-DE" sz="2400" dirty="0" smtClean="0"/>
          </a:p>
          <a:p>
            <a:r>
              <a:rPr lang="de-DE" altLang="de-DE" sz="2400" dirty="0" smtClean="0"/>
              <a:t>2. Meine Übersetzung:</a:t>
            </a:r>
          </a:p>
          <a:p>
            <a:r>
              <a:rPr lang="de-DE" altLang="de-DE" sz="2400" dirty="0" smtClean="0"/>
              <a:t>3. Es ist hier sehr warm.</a:t>
            </a:r>
          </a:p>
          <a:p>
            <a:r>
              <a:rPr lang="de-DE" altLang="de-DE" sz="2400" dirty="0" smtClean="0"/>
              <a:t>1. </a:t>
            </a:r>
            <a:r>
              <a:rPr lang="de-DE" altLang="de-DE" sz="2400" dirty="0" err="1" smtClean="0"/>
              <a:t>Ick</a:t>
            </a:r>
            <a:r>
              <a:rPr lang="de-DE" altLang="de-DE" sz="2400" dirty="0" smtClean="0"/>
              <a:t> sin </a:t>
            </a:r>
            <a:r>
              <a:rPr lang="de-DE" altLang="de-DE" sz="2400" dirty="0" err="1" smtClean="0"/>
              <a:t>möi</a:t>
            </a:r>
            <a:r>
              <a:rPr lang="de-DE" altLang="de-DE" sz="2400" dirty="0"/>
              <a:t> </a:t>
            </a:r>
            <a:r>
              <a:rPr lang="de-DE" altLang="de-DE" sz="2400" dirty="0" err="1" smtClean="0"/>
              <a:t>un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schlaope</a:t>
            </a:r>
            <a:r>
              <a:rPr lang="de-DE" altLang="de-DE" sz="2400" dirty="0" smtClean="0"/>
              <a:t> </a:t>
            </a:r>
            <a:r>
              <a:rPr lang="de-DE" altLang="de-DE" sz="2400" dirty="0" err="1" smtClean="0"/>
              <a:t>glieks</a:t>
            </a:r>
            <a:r>
              <a:rPr lang="de-DE" altLang="de-DE" sz="2400" dirty="0" smtClean="0"/>
              <a:t> in.</a:t>
            </a:r>
          </a:p>
          <a:p>
            <a:r>
              <a:rPr lang="de-DE" altLang="de-DE" sz="2400" dirty="0" smtClean="0"/>
              <a:t>2. Meine Übersetzung:</a:t>
            </a:r>
          </a:p>
          <a:p>
            <a:r>
              <a:rPr lang="de-DE" altLang="de-DE" sz="2400" dirty="0" smtClean="0"/>
              <a:t>3. Ich bin müde und schlafe gleich ein.</a:t>
            </a:r>
          </a:p>
          <a:p>
            <a:endParaRPr lang="de-DE" alt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113908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</Words>
  <Application>Microsoft Office PowerPoint</Application>
  <PresentationFormat>Breitbild</PresentationFormat>
  <Paragraphs>31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Plattdeutsch online / Plattdütask online</vt:lpstr>
      <vt:lpstr>Übersetze diese Plattdeutschsätze ins Hochdeutsche </vt:lpstr>
      <vt:lpstr>Übersetze:</vt:lpstr>
      <vt:lpstr>Übersetze: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Plattdeutsch online / Plattdütask online</dc:title>
  <dc:creator>Windows-Benutzer</dc:creator>
  <cp:lastModifiedBy>Windows-Benutzer</cp:lastModifiedBy>
  <cp:revision>5</cp:revision>
  <dcterms:created xsi:type="dcterms:W3CDTF">2020-05-01T15:01:02Z</dcterms:created>
  <dcterms:modified xsi:type="dcterms:W3CDTF">2020-05-01T15:37:13Z</dcterms:modified>
</cp:coreProperties>
</file>