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-Benutzer" initials="W" lastIdx="0" clrIdx="0">
    <p:extLst>
      <p:ext uri="{19B8F6BF-5375-455C-9EA6-DF929625EA0E}">
        <p15:presenceInfo xmlns:p15="http://schemas.microsoft.com/office/powerpoint/2012/main" userId="Windows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34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E6EC2-BB10-4FBD-AD6D-B928DEA41F3D}" type="datetimeFigureOut">
              <a:rPr lang="de-DE" smtClean="0"/>
              <a:pPr/>
              <a:t>23.10.2020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FA94-2D5F-48A4-A61F-573AB5A3E6B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Frederick ein Märchen</a:t>
            </a:r>
            <a:endParaRPr lang="de-DE" dirty="0"/>
          </a:p>
        </p:txBody>
      </p:sp>
      <p:pic>
        <p:nvPicPr>
          <p:cNvPr id="4" name="Grafik 3" descr="img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46632"/>
            <a:ext cx="4660392" cy="561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30" y="120396"/>
            <a:ext cx="8892540" cy="661720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9552" y="292494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Aouwer</a:t>
            </a:r>
            <a:r>
              <a:rPr lang="de-DE" dirty="0" smtClean="0"/>
              <a:t> na </a:t>
            </a:r>
            <a:r>
              <a:rPr lang="de-DE" dirty="0" err="1" smtClean="0"/>
              <a:t>kotte</a:t>
            </a:r>
            <a:r>
              <a:rPr lang="de-DE" dirty="0" smtClean="0"/>
              <a:t> </a:t>
            </a:r>
            <a:r>
              <a:rPr lang="de-DE" dirty="0" err="1" smtClean="0"/>
              <a:t>Tiet</a:t>
            </a:r>
            <a:r>
              <a:rPr lang="de-DE" dirty="0" smtClean="0"/>
              <a:t> </a:t>
            </a:r>
            <a:r>
              <a:rPr lang="de-DE" dirty="0" err="1" smtClean="0"/>
              <a:t>waörn</a:t>
            </a:r>
            <a:r>
              <a:rPr lang="de-DE" dirty="0" smtClean="0"/>
              <a:t> </a:t>
            </a:r>
            <a:r>
              <a:rPr lang="de-DE" dirty="0" err="1" smtClean="0"/>
              <a:t>baule</a:t>
            </a:r>
            <a:r>
              <a:rPr lang="de-DE" dirty="0" smtClean="0"/>
              <a:t> </a:t>
            </a:r>
            <a:r>
              <a:rPr lang="de-DE" dirty="0" err="1" smtClean="0"/>
              <a:t>ölle</a:t>
            </a:r>
            <a:r>
              <a:rPr lang="de-DE" dirty="0" smtClean="0"/>
              <a:t> </a:t>
            </a:r>
            <a:r>
              <a:rPr lang="de-DE" dirty="0" err="1" smtClean="0"/>
              <a:t>Nötte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Beern</a:t>
            </a:r>
            <a:r>
              <a:rPr lang="de-DE" dirty="0" smtClean="0"/>
              <a:t> </a:t>
            </a:r>
            <a:r>
              <a:rPr lang="de-DE" dirty="0" err="1" smtClean="0"/>
              <a:t>upfriäten</a:t>
            </a:r>
            <a:r>
              <a:rPr lang="de-DE" dirty="0" smtClean="0"/>
              <a:t>, </a:t>
            </a:r>
            <a:r>
              <a:rPr lang="de-DE" dirty="0" err="1" smtClean="0"/>
              <a:t>dat</a:t>
            </a:r>
            <a:r>
              <a:rPr lang="de-DE" dirty="0" smtClean="0"/>
              <a:t> </a:t>
            </a:r>
            <a:r>
              <a:rPr lang="de-DE" dirty="0" err="1" smtClean="0"/>
              <a:t>Strauh</a:t>
            </a:r>
            <a:r>
              <a:rPr lang="de-DE" dirty="0" smtClean="0"/>
              <a:t> was </a:t>
            </a:r>
            <a:r>
              <a:rPr lang="de-DE" dirty="0" err="1" smtClean="0"/>
              <a:t>upbruket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Kaierns</a:t>
            </a:r>
            <a:r>
              <a:rPr lang="de-DE" dirty="0" smtClean="0"/>
              <a:t> </a:t>
            </a:r>
            <a:r>
              <a:rPr lang="de-DE" dirty="0" err="1" smtClean="0"/>
              <a:t>konnen</a:t>
            </a:r>
            <a:r>
              <a:rPr lang="de-DE" dirty="0" smtClean="0"/>
              <a:t> se </a:t>
            </a:r>
            <a:r>
              <a:rPr lang="de-DE" dirty="0" err="1" smtClean="0"/>
              <a:t>sik</a:t>
            </a:r>
            <a:r>
              <a:rPr lang="de-DE" dirty="0" smtClean="0"/>
              <a:t> </a:t>
            </a:r>
            <a:r>
              <a:rPr lang="de-DE" dirty="0" err="1" smtClean="0"/>
              <a:t>nich</a:t>
            </a:r>
            <a:r>
              <a:rPr lang="de-DE" dirty="0" smtClean="0"/>
              <a:t> </a:t>
            </a:r>
            <a:r>
              <a:rPr lang="de-DE" dirty="0" err="1" smtClean="0"/>
              <a:t>ma</a:t>
            </a:r>
            <a:r>
              <a:rPr lang="de-DE" dirty="0" smtClean="0"/>
              <a:t> besinnen. Et was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eenmaol</a:t>
            </a:r>
            <a:r>
              <a:rPr lang="de-DE" dirty="0" smtClean="0"/>
              <a:t> derbe </a:t>
            </a:r>
            <a:r>
              <a:rPr lang="de-DE" dirty="0" err="1" smtClean="0"/>
              <a:t>kault</a:t>
            </a:r>
            <a:r>
              <a:rPr lang="de-DE" dirty="0" smtClean="0"/>
              <a:t> </a:t>
            </a:r>
            <a:r>
              <a:rPr lang="de-DE" dirty="0" err="1" smtClean="0"/>
              <a:t>tüsken</a:t>
            </a:r>
            <a:r>
              <a:rPr lang="de-DE" dirty="0" smtClean="0"/>
              <a:t> de </a:t>
            </a:r>
            <a:r>
              <a:rPr lang="de-DE" dirty="0" err="1" smtClean="0"/>
              <a:t>Steene</a:t>
            </a:r>
            <a:r>
              <a:rPr lang="de-DE" dirty="0" smtClean="0"/>
              <a:t> in de </a:t>
            </a:r>
            <a:r>
              <a:rPr lang="de-DE" dirty="0" err="1" smtClean="0"/>
              <a:t>aulen</a:t>
            </a:r>
            <a:r>
              <a:rPr lang="de-DE" dirty="0" smtClean="0"/>
              <a:t> </a:t>
            </a:r>
            <a:r>
              <a:rPr lang="de-DE" dirty="0" err="1" smtClean="0"/>
              <a:t>Müern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keen</a:t>
            </a:r>
            <a:r>
              <a:rPr lang="de-DE" dirty="0" smtClean="0"/>
              <a:t> </a:t>
            </a:r>
            <a:r>
              <a:rPr lang="de-DE" dirty="0" err="1" smtClean="0"/>
              <a:t>eenen</a:t>
            </a:r>
            <a:r>
              <a:rPr lang="de-DE" dirty="0" smtClean="0"/>
              <a:t> </a:t>
            </a:r>
            <a:r>
              <a:rPr lang="de-DE" dirty="0" err="1" smtClean="0"/>
              <a:t>woll</a:t>
            </a:r>
            <a:r>
              <a:rPr lang="de-DE" dirty="0" smtClean="0"/>
              <a:t> </a:t>
            </a:r>
            <a:r>
              <a:rPr lang="de-DE" dirty="0" err="1" smtClean="0"/>
              <a:t>ma</a:t>
            </a:r>
            <a:r>
              <a:rPr lang="de-DE" dirty="0" smtClean="0"/>
              <a:t> </a:t>
            </a:r>
            <a:r>
              <a:rPr lang="de-DE" dirty="0" err="1" smtClean="0"/>
              <a:t>küern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7032"/>
            <a:ext cx="9144000" cy="592393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2348880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met</a:t>
            </a:r>
            <a:r>
              <a:rPr lang="de-DE" sz="1600" dirty="0" smtClean="0"/>
              <a:t> </a:t>
            </a:r>
            <a:r>
              <a:rPr lang="de-DE" sz="1600" dirty="0" err="1" smtClean="0"/>
              <a:t>eenmaol</a:t>
            </a:r>
            <a:r>
              <a:rPr lang="de-DE" sz="1600" dirty="0" smtClean="0"/>
              <a:t> </a:t>
            </a:r>
            <a:r>
              <a:rPr lang="de-DE" sz="1600" dirty="0" err="1" smtClean="0"/>
              <a:t>fi-el</a:t>
            </a:r>
            <a:r>
              <a:rPr lang="de-DE" sz="1600" dirty="0" smtClean="0"/>
              <a:t> ehr in, </a:t>
            </a:r>
            <a:r>
              <a:rPr lang="de-DE" sz="1600" dirty="0" err="1" smtClean="0"/>
              <a:t>dat</a:t>
            </a:r>
            <a:r>
              <a:rPr lang="de-DE" sz="1600" dirty="0" smtClean="0"/>
              <a:t> Frederik von </a:t>
            </a:r>
            <a:r>
              <a:rPr lang="de-DE" sz="1600" dirty="0" err="1" smtClean="0"/>
              <a:t>Sunnenstraohlen</a:t>
            </a:r>
            <a:r>
              <a:rPr lang="de-DE" sz="1600" dirty="0" smtClean="0"/>
              <a:t>, </a:t>
            </a:r>
            <a:r>
              <a:rPr lang="de-DE" sz="1600" dirty="0" err="1" smtClean="0"/>
              <a:t>Farwen</a:t>
            </a:r>
            <a:r>
              <a:rPr lang="de-DE" sz="1600" dirty="0" smtClean="0"/>
              <a:t> </a:t>
            </a:r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Waörde</a:t>
            </a:r>
            <a:r>
              <a:rPr lang="de-DE" sz="1600" dirty="0" smtClean="0"/>
              <a:t> </a:t>
            </a:r>
            <a:r>
              <a:rPr lang="de-DE" sz="1600" dirty="0" err="1" smtClean="0"/>
              <a:t>votellt</a:t>
            </a:r>
            <a:r>
              <a:rPr lang="de-DE" sz="1600" dirty="0" smtClean="0"/>
              <a:t> </a:t>
            </a:r>
            <a:r>
              <a:rPr lang="de-DE" sz="1600" dirty="0" err="1" smtClean="0"/>
              <a:t>hadde</a:t>
            </a:r>
            <a:r>
              <a:rPr lang="de-DE" sz="1600" dirty="0" smtClean="0"/>
              <a:t>. „Frederik“, </a:t>
            </a:r>
            <a:r>
              <a:rPr lang="de-DE" sz="1600" dirty="0" err="1" smtClean="0"/>
              <a:t>reipen</a:t>
            </a:r>
            <a:r>
              <a:rPr lang="de-DE" sz="1600" dirty="0" smtClean="0"/>
              <a:t> se, </a:t>
            </a:r>
            <a:r>
              <a:rPr lang="de-DE" sz="1600" dirty="0" err="1" smtClean="0"/>
              <a:t>wat</a:t>
            </a:r>
            <a:r>
              <a:rPr lang="de-DE" sz="1600" dirty="0" smtClean="0"/>
              <a:t> </a:t>
            </a:r>
            <a:r>
              <a:rPr lang="de-DE" sz="1600" dirty="0" err="1" smtClean="0"/>
              <a:t>maket</a:t>
            </a:r>
            <a:r>
              <a:rPr lang="de-DE" sz="1600" dirty="0" smtClean="0"/>
              <a:t> </a:t>
            </a:r>
            <a:r>
              <a:rPr lang="de-DE" sz="1600" dirty="0" err="1" smtClean="0"/>
              <a:t>dine</a:t>
            </a:r>
            <a:r>
              <a:rPr lang="de-DE" sz="1600" dirty="0" smtClean="0"/>
              <a:t> Vorräte?“</a:t>
            </a:r>
            <a:endParaRPr lang="de-DE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9144000" cy="58706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16016" y="980728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Makt</a:t>
            </a:r>
            <a:r>
              <a:rPr lang="de-DE" sz="1600" dirty="0" smtClean="0"/>
              <a:t> de Augen </a:t>
            </a:r>
            <a:r>
              <a:rPr lang="de-DE" sz="1600" dirty="0" err="1" smtClean="0"/>
              <a:t>to</a:t>
            </a:r>
            <a:r>
              <a:rPr lang="de-DE" sz="1600" dirty="0" smtClean="0"/>
              <a:t>, </a:t>
            </a:r>
            <a:r>
              <a:rPr lang="de-DE" sz="1600" dirty="0" err="1" smtClean="0"/>
              <a:t>siä</a:t>
            </a:r>
            <a:r>
              <a:rPr lang="de-DE" sz="1600" dirty="0" smtClean="0"/>
              <a:t> Frederik, </a:t>
            </a:r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klawerde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een</a:t>
            </a:r>
            <a:r>
              <a:rPr lang="de-DE" sz="1600" dirty="0" smtClean="0"/>
              <a:t>‘ grauten Stehen. Nu schicke </a:t>
            </a:r>
            <a:r>
              <a:rPr lang="de-DE" sz="1600" dirty="0" err="1" smtClean="0"/>
              <a:t>ick</a:t>
            </a:r>
            <a:r>
              <a:rPr lang="de-DE" sz="1600" dirty="0" smtClean="0"/>
              <a:t> </a:t>
            </a:r>
            <a:r>
              <a:rPr lang="de-DE" sz="1600" dirty="0" err="1" smtClean="0"/>
              <a:t>ju</a:t>
            </a:r>
            <a:r>
              <a:rPr lang="de-DE" sz="1600" dirty="0" smtClean="0"/>
              <a:t> de </a:t>
            </a:r>
            <a:r>
              <a:rPr lang="de-DE" sz="1600" dirty="0" err="1" smtClean="0"/>
              <a:t>Sunnenstraohlen</a:t>
            </a:r>
            <a:r>
              <a:rPr lang="de-DE" sz="1600" dirty="0" smtClean="0"/>
              <a:t>. </a:t>
            </a:r>
            <a:r>
              <a:rPr lang="de-DE" sz="1600" dirty="0" err="1" smtClean="0"/>
              <a:t>Föölt</a:t>
            </a:r>
            <a:r>
              <a:rPr lang="de-DE" sz="1600" dirty="0" smtClean="0"/>
              <a:t> </a:t>
            </a:r>
            <a:r>
              <a:rPr lang="de-DE" sz="1600" dirty="0" err="1" smtClean="0"/>
              <a:t>ji</a:t>
            </a:r>
            <a:r>
              <a:rPr lang="de-DE" sz="1600" dirty="0" smtClean="0"/>
              <a:t> </a:t>
            </a:r>
            <a:r>
              <a:rPr lang="de-DE" sz="1600" dirty="0" err="1" smtClean="0"/>
              <a:t>oll,wo</a:t>
            </a:r>
            <a:r>
              <a:rPr lang="de-DE" sz="1600" dirty="0" smtClean="0"/>
              <a:t> </a:t>
            </a:r>
            <a:r>
              <a:rPr lang="de-DE" sz="1600" dirty="0" err="1" smtClean="0"/>
              <a:t>waam</a:t>
            </a:r>
            <a:r>
              <a:rPr lang="de-DE" sz="1600" dirty="0" smtClean="0"/>
              <a:t> se sind? </a:t>
            </a:r>
            <a:r>
              <a:rPr lang="de-DE" sz="1600" dirty="0" err="1" smtClean="0"/>
              <a:t>Waam</a:t>
            </a:r>
            <a:r>
              <a:rPr lang="de-DE" sz="1600" dirty="0" smtClean="0"/>
              <a:t>, schön </a:t>
            </a:r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güllen</a:t>
            </a:r>
            <a:r>
              <a:rPr lang="de-DE" sz="1600" dirty="0" smtClean="0"/>
              <a:t>?</a:t>
            </a:r>
          </a:p>
          <a:p>
            <a:r>
              <a:rPr lang="de-DE" sz="1600" dirty="0" err="1" smtClean="0"/>
              <a:t>Un</a:t>
            </a:r>
            <a:r>
              <a:rPr lang="de-DE" sz="1600" dirty="0" smtClean="0"/>
              <a:t> </a:t>
            </a:r>
            <a:r>
              <a:rPr lang="de-DE" sz="1600" dirty="0" err="1" smtClean="0"/>
              <a:t>os</a:t>
            </a:r>
            <a:r>
              <a:rPr lang="de-DE" sz="1600" dirty="0" smtClean="0"/>
              <a:t> Frederik na </a:t>
            </a:r>
            <a:r>
              <a:rPr lang="de-DE" sz="1600" dirty="0" err="1" smtClean="0"/>
              <a:t>sou</a:t>
            </a:r>
            <a:r>
              <a:rPr lang="de-DE" sz="1600" dirty="0" smtClean="0"/>
              <a:t> von de </a:t>
            </a:r>
            <a:r>
              <a:rPr lang="de-DE" sz="1600" dirty="0" err="1" smtClean="0"/>
              <a:t>Sunnen</a:t>
            </a:r>
            <a:r>
              <a:rPr lang="de-DE" sz="1600" dirty="0" smtClean="0"/>
              <a:t> </a:t>
            </a:r>
            <a:r>
              <a:rPr lang="de-DE" sz="1600" dirty="0" err="1" smtClean="0"/>
              <a:t>vötellde</a:t>
            </a:r>
            <a:r>
              <a:rPr lang="de-DE" sz="1600" dirty="0" smtClean="0"/>
              <a:t>, </a:t>
            </a:r>
            <a:r>
              <a:rPr lang="de-DE" sz="1600" dirty="0" err="1" smtClean="0"/>
              <a:t>waord</a:t>
            </a:r>
            <a:r>
              <a:rPr lang="de-DE" sz="1600" dirty="0" smtClean="0"/>
              <a:t> de </a:t>
            </a:r>
            <a:r>
              <a:rPr lang="de-DE" sz="1600" dirty="0" err="1" smtClean="0"/>
              <a:t>veer</a:t>
            </a:r>
            <a:r>
              <a:rPr lang="de-DE" sz="1600" dirty="0" smtClean="0"/>
              <a:t> </a:t>
            </a:r>
            <a:r>
              <a:rPr lang="de-DE" sz="1600" dirty="0" err="1" smtClean="0"/>
              <a:t>Müüse</a:t>
            </a:r>
            <a:r>
              <a:rPr lang="de-DE" sz="1600" dirty="0" smtClean="0"/>
              <a:t> </a:t>
            </a:r>
            <a:r>
              <a:rPr lang="de-DE" sz="1600" dirty="0" err="1" smtClean="0"/>
              <a:t>oll</a:t>
            </a:r>
            <a:r>
              <a:rPr lang="de-DE" sz="1600" dirty="0" smtClean="0"/>
              <a:t> </a:t>
            </a:r>
            <a:r>
              <a:rPr lang="de-DE" sz="1600" dirty="0" err="1" smtClean="0"/>
              <a:t>vi-el</a:t>
            </a:r>
            <a:r>
              <a:rPr lang="de-DE" sz="1600" dirty="0" smtClean="0"/>
              <a:t> </a:t>
            </a:r>
            <a:r>
              <a:rPr lang="de-DE" sz="1600" dirty="0" err="1" smtClean="0"/>
              <a:t>wiämder</a:t>
            </a:r>
            <a:r>
              <a:rPr lang="de-DE" sz="1600" dirty="0" smtClean="0"/>
              <a:t>.</a:t>
            </a:r>
            <a:endParaRPr lang="de-DE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2996952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Un</a:t>
            </a:r>
            <a:r>
              <a:rPr lang="de-DE" sz="1400" dirty="0" smtClean="0"/>
              <a:t> </a:t>
            </a:r>
            <a:r>
              <a:rPr lang="de-DE" sz="1400" dirty="0" err="1" smtClean="0"/>
              <a:t>wat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met</a:t>
            </a:r>
            <a:r>
              <a:rPr lang="de-DE" sz="1400" dirty="0" smtClean="0"/>
              <a:t> de </a:t>
            </a:r>
            <a:r>
              <a:rPr lang="de-DE" sz="1400" dirty="0" err="1" smtClean="0"/>
              <a:t>Farwen</a:t>
            </a:r>
            <a:r>
              <a:rPr lang="de-DE" sz="1400" dirty="0" smtClean="0"/>
              <a:t>?“ Frederik, </a:t>
            </a:r>
            <a:r>
              <a:rPr lang="de-DE" sz="1400" dirty="0" err="1" smtClean="0"/>
              <a:t>froggden</a:t>
            </a:r>
            <a:r>
              <a:rPr lang="de-DE" sz="1400" dirty="0" smtClean="0"/>
              <a:t> se </a:t>
            </a:r>
            <a:r>
              <a:rPr lang="de-DE" sz="1400" dirty="0" err="1" smtClean="0"/>
              <a:t>upgeregt</a:t>
            </a:r>
            <a:r>
              <a:rPr lang="de-DE" sz="1400" dirty="0" smtClean="0"/>
              <a:t>. </a:t>
            </a:r>
            <a:r>
              <a:rPr lang="de-DE" sz="1400" dirty="0" err="1" smtClean="0"/>
              <a:t>Makt</a:t>
            </a:r>
            <a:r>
              <a:rPr lang="de-DE" sz="1400" dirty="0" smtClean="0"/>
              <a:t> de Augen </a:t>
            </a:r>
            <a:r>
              <a:rPr lang="de-DE" sz="1400" dirty="0" err="1" smtClean="0"/>
              <a:t>nao</a:t>
            </a:r>
            <a:r>
              <a:rPr lang="de-DE" sz="1400" dirty="0" smtClean="0"/>
              <a:t> </a:t>
            </a:r>
            <a:r>
              <a:rPr lang="de-DE" sz="1400" dirty="0" err="1" smtClean="0"/>
              <a:t>maol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“ </a:t>
            </a:r>
            <a:r>
              <a:rPr lang="de-DE" sz="1400" dirty="0" err="1" smtClean="0"/>
              <a:t>siä</a:t>
            </a:r>
            <a:r>
              <a:rPr lang="de-DE" sz="1400" dirty="0" smtClean="0"/>
              <a:t> </a:t>
            </a:r>
            <a:r>
              <a:rPr lang="de-DE" sz="1400" dirty="0" err="1" smtClean="0"/>
              <a:t>Frederk</a:t>
            </a:r>
            <a:r>
              <a:rPr lang="de-DE" sz="1400" dirty="0" smtClean="0"/>
              <a:t>. </a:t>
            </a:r>
            <a:r>
              <a:rPr lang="de-DE" sz="1400" dirty="0" err="1" smtClean="0"/>
              <a:t>Un</a:t>
            </a:r>
            <a:r>
              <a:rPr lang="de-DE" sz="1400" dirty="0" smtClean="0"/>
              <a:t> </a:t>
            </a:r>
            <a:r>
              <a:rPr lang="de-DE" sz="1400" dirty="0" err="1" smtClean="0"/>
              <a:t>os</a:t>
            </a:r>
            <a:r>
              <a:rPr lang="de-DE" sz="1400" dirty="0" smtClean="0"/>
              <a:t> he von blaue </a:t>
            </a:r>
            <a:r>
              <a:rPr lang="de-DE" sz="1400" dirty="0" err="1" smtClean="0"/>
              <a:t>Triesblaomen</a:t>
            </a:r>
            <a:r>
              <a:rPr lang="de-DE" sz="1400" dirty="0" smtClean="0"/>
              <a:t> </a:t>
            </a:r>
            <a:r>
              <a:rPr lang="de-DE" sz="1400" dirty="0" err="1" smtClean="0"/>
              <a:t>un</a:t>
            </a:r>
            <a:r>
              <a:rPr lang="de-DE" sz="1400" dirty="0" smtClean="0"/>
              <a:t> </a:t>
            </a:r>
            <a:r>
              <a:rPr lang="de-DE" sz="1400" dirty="0" err="1" smtClean="0"/>
              <a:t>raude</a:t>
            </a:r>
            <a:r>
              <a:rPr lang="de-DE" sz="1400" dirty="0" smtClean="0"/>
              <a:t> Mohnblumen in </a:t>
            </a:r>
            <a:r>
              <a:rPr lang="de-DE" sz="1400" dirty="0" err="1" smtClean="0"/>
              <a:t>giälen</a:t>
            </a:r>
            <a:r>
              <a:rPr lang="de-DE" sz="1400" dirty="0" smtClean="0"/>
              <a:t> </a:t>
            </a:r>
            <a:r>
              <a:rPr lang="de-DE" sz="1400" dirty="0" err="1" smtClean="0"/>
              <a:t>Kaornfailers</a:t>
            </a:r>
            <a:r>
              <a:rPr lang="de-DE" sz="1400" dirty="0" smtClean="0"/>
              <a:t> </a:t>
            </a:r>
            <a:r>
              <a:rPr lang="de-DE" sz="1400" dirty="0" err="1" smtClean="0"/>
              <a:t>un</a:t>
            </a:r>
            <a:r>
              <a:rPr lang="de-DE" sz="1400" dirty="0" smtClean="0"/>
              <a:t> von </a:t>
            </a:r>
            <a:r>
              <a:rPr lang="de-DE" sz="1400" dirty="0" err="1" smtClean="0"/>
              <a:t>gröne</a:t>
            </a:r>
            <a:r>
              <a:rPr lang="de-DE" sz="1400" dirty="0" smtClean="0"/>
              <a:t> </a:t>
            </a:r>
            <a:r>
              <a:rPr lang="de-DE" sz="1400" dirty="0" err="1" smtClean="0"/>
              <a:t>Bliäer</a:t>
            </a:r>
            <a:r>
              <a:rPr lang="de-DE" sz="1400" dirty="0" smtClean="0"/>
              <a:t> </a:t>
            </a:r>
            <a:r>
              <a:rPr lang="de-DE" sz="1400" dirty="0" err="1" smtClean="0"/>
              <a:t>an‘n</a:t>
            </a:r>
            <a:r>
              <a:rPr lang="de-DE" sz="1400" dirty="0" smtClean="0"/>
              <a:t> </a:t>
            </a:r>
            <a:r>
              <a:rPr lang="de-DE" sz="1400" dirty="0" err="1" smtClean="0"/>
              <a:t>Beernbusk</a:t>
            </a:r>
            <a:r>
              <a:rPr lang="de-DE" sz="1400" dirty="0" smtClean="0"/>
              <a:t> </a:t>
            </a:r>
            <a:r>
              <a:rPr lang="de-DE" sz="1400" dirty="0" err="1" smtClean="0"/>
              <a:t>vötellde</a:t>
            </a:r>
            <a:r>
              <a:rPr lang="de-DE" sz="1400" dirty="0" smtClean="0"/>
              <a:t>, </a:t>
            </a:r>
            <a:r>
              <a:rPr lang="de-DE" sz="1400" dirty="0" err="1" smtClean="0"/>
              <a:t>dao</a:t>
            </a:r>
            <a:r>
              <a:rPr lang="de-DE" sz="1400" dirty="0" smtClean="0"/>
              <a:t> </a:t>
            </a:r>
            <a:r>
              <a:rPr lang="de-DE" sz="1400" dirty="0" err="1" smtClean="0"/>
              <a:t>saögen</a:t>
            </a:r>
            <a:r>
              <a:rPr lang="de-DE" sz="1400" dirty="0" smtClean="0"/>
              <a:t> se de </a:t>
            </a:r>
            <a:r>
              <a:rPr lang="de-DE" sz="1400" dirty="0" err="1" smtClean="0"/>
              <a:t>Farwen</a:t>
            </a:r>
            <a:r>
              <a:rPr lang="de-DE" sz="1400" dirty="0" smtClean="0"/>
              <a:t> </a:t>
            </a:r>
            <a:r>
              <a:rPr lang="de-DE" sz="1400" dirty="0" err="1" smtClean="0"/>
              <a:t>sao</a:t>
            </a:r>
            <a:r>
              <a:rPr lang="de-DE" sz="1400" dirty="0" smtClean="0"/>
              <a:t> </a:t>
            </a:r>
            <a:r>
              <a:rPr lang="de-DE" sz="1400" dirty="0" err="1" smtClean="0"/>
              <a:t>klaor</a:t>
            </a:r>
            <a:r>
              <a:rPr lang="de-DE" sz="1400" dirty="0" smtClean="0"/>
              <a:t> </a:t>
            </a:r>
            <a:r>
              <a:rPr lang="de-DE" sz="1400" dirty="0" err="1" smtClean="0"/>
              <a:t>vüör</a:t>
            </a:r>
            <a:r>
              <a:rPr lang="de-DE" sz="1400" dirty="0" smtClean="0"/>
              <a:t> </a:t>
            </a:r>
            <a:r>
              <a:rPr lang="de-DE" sz="1400" dirty="0" err="1" smtClean="0"/>
              <a:t>sik</a:t>
            </a:r>
            <a:r>
              <a:rPr lang="de-DE" sz="1400" dirty="0" smtClean="0"/>
              <a:t>, </a:t>
            </a:r>
            <a:r>
              <a:rPr lang="de-DE" sz="1400" dirty="0" err="1" smtClean="0"/>
              <a:t>os</a:t>
            </a:r>
            <a:r>
              <a:rPr lang="de-DE" sz="1400" dirty="0" smtClean="0"/>
              <a:t> </a:t>
            </a:r>
            <a:r>
              <a:rPr lang="de-DE" sz="1400" dirty="0" err="1" smtClean="0"/>
              <a:t>waörn</a:t>
            </a:r>
            <a:r>
              <a:rPr lang="de-DE" sz="1400" dirty="0" smtClean="0"/>
              <a:t> se </a:t>
            </a:r>
            <a:r>
              <a:rPr lang="de-DE" sz="1400" dirty="0" err="1" smtClean="0"/>
              <a:t>upmaolt</a:t>
            </a:r>
            <a:r>
              <a:rPr lang="de-DE" sz="1400" dirty="0" smtClean="0"/>
              <a:t> in </a:t>
            </a:r>
            <a:r>
              <a:rPr lang="de-DE" sz="1400" dirty="0" err="1" smtClean="0"/>
              <a:t>ehrn</a:t>
            </a:r>
            <a:r>
              <a:rPr lang="de-DE" sz="1400" dirty="0" smtClean="0"/>
              <a:t> </a:t>
            </a:r>
            <a:r>
              <a:rPr lang="de-DE" sz="1400" dirty="0" err="1" smtClean="0"/>
              <a:t>lütken</a:t>
            </a:r>
            <a:r>
              <a:rPr lang="de-DE" sz="1400" dirty="0" smtClean="0"/>
              <a:t> </a:t>
            </a:r>
            <a:r>
              <a:rPr lang="de-DE" sz="1400" dirty="0" err="1" smtClean="0"/>
              <a:t>Müseköppe</a:t>
            </a:r>
            <a:r>
              <a:rPr lang="de-DE" sz="1400" dirty="0" smtClean="0"/>
              <a:t>.</a:t>
            </a:r>
            <a:endParaRPr lang="de-DE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2465"/>
            <a:ext cx="9144000" cy="5865535"/>
          </a:xfrm>
          <a:prstGeom prst="rect">
            <a:avLst/>
          </a:prstGeom>
        </p:spPr>
      </p:pic>
      <p:sp>
        <p:nvSpPr>
          <p:cNvPr id="3" name="Abgerundete rechteckige Legende 2"/>
          <p:cNvSpPr/>
          <p:nvPr/>
        </p:nvSpPr>
        <p:spPr>
          <a:xfrm>
            <a:off x="4860032" y="2132856"/>
            <a:ext cx="3024336" cy="2592288"/>
          </a:xfrm>
          <a:prstGeom prst="wedgeRoundRectCallout">
            <a:avLst>
              <a:gd name="adj1" fmla="val -101094"/>
              <a:gd name="adj2" fmla="val 43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5576" y="1340768"/>
            <a:ext cx="75608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Frederick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rüüsperde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sick,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töiwe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son‘n 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Augenblick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dann kür he just,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wenn he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Bü-enen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staon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hädde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annern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Müse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„Wecker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straiet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Schnaiblomen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Wecker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smeltet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haugbeen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Wiär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grieß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 bringet den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Klaower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in’n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Maimaond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haran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Wecker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den Dag düster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sticket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Maondlampen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an?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lütke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Faildmüse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just so,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ick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Wuenet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in’n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Hi-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emel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denket an di.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Iärste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Fröjaorsmus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lött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riangen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faken.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Sommermus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häff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os’n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Maoler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Blomen bunt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Hiärsftmus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schicket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-iden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schöne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Gröte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Pantuffeln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brukt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Wintermus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för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ehr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kaulen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Fööte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Fröjaor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Sommer,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Hiärfst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Winter sind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Jaorstiten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wainiger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mäer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de-D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370" marR="6985">
              <a:spcAft>
                <a:spcPts val="0"/>
              </a:spcAft>
            </a:pP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Veer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unnerscheedlike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Vögnöödigke-iten</a:t>
            </a:r>
            <a:r>
              <a:rPr lang="de-DE" sz="2000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.“ </a:t>
            </a:r>
            <a:endParaRPr lang="de-D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7054" y="219456"/>
            <a:ext cx="4469892" cy="6419088"/>
          </a:xfrm>
          <a:prstGeom prst="rect">
            <a:avLst/>
          </a:prstGeom>
        </p:spPr>
      </p:pic>
      <p:sp>
        <p:nvSpPr>
          <p:cNvPr id="3" name="Ovale Legende 2"/>
          <p:cNvSpPr/>
          <p:nvPr/>
        </p:nvSpPr>
        <p:spPr>
          <a:xfrm>
            <a:off x="4788024" y="1844824"/>
            <a:ext cx="2952328" cy="1584176"/>
          </a:xfrm>
          <a:prstGeom prst="wedgeEllipseCallout">
            <a:avLst>
              <a:gd name="adj1" fmla="val -62129"/>
              <a:gd name="adj2" fmla="val -392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weet</a:t>
            </a:r>
            <a:r>
              <a:rPr lang="de-DE" dirty="0" smtClean="0"/>
              <a:t> et, </a:t>
            </a:r>
            <a:r>
              <a:rPr lang="de-DE" dirty="0" err="1" smtClean="0"/>
              <a:t>ji</a:t>
            </a:r>
            <a:r>
              <a:rPr lang="de-DE" dirty="0" smtClean="0"/>
              <a:t> </a:t>
            </a:r>
            <a:r>
              <a:rPr lang="de-DE" dirty="0" err="1" smtClean="0"/>
              <a:t>leiwen</a:t>
            </a:r>
            <a:r>
              <a:rPr lang="de-DE" dirty="0" smtClean="0"/>
              <a:t> </a:t>
            </a:r>
            <a:r>
              <a:rPr lang="de-DE" dirty="0" err="1" smtClean="0"/>
              <a:t>Müsegesichter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11560" y="83671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Frederik </a:t>
            </a:r>
            <a:r>
              <a:rPr lang="de-DE" dirty="0" err="1" smtClean="0"/>
              <a:t>waord</a:t>
            </a:r>
            <a:r>
              <a:rPr lang="de-DE" dirty="0" smtClean="0"/>
              <a:t> </a:t>
            </a:r>
            <a:r>
              <a:rPr lang="de-DE" dirty="0" err="1" smtClean="0"/>
              <a:t>raud</a:t>
            </a:r>
            <a:r>
              <a:rPr lang="de-DE" dirty="0" smtClean="0"/>
              <a:t>,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een</a:t>
            </a:r>
            <a:r>
              <a:rPr lang="de-DE" dirty="0" smtClean="0"/>
              <a:t> Dauner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siär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3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228" y="980729"/>
            <a:ext cx="8990772" cy="58772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98072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Rund </a:t>
            </a:r>
            <a:r>
              <a:rPr lang="de-DE" dirty="0" err="1" smtClean="0"/>
              <a:t>ümme</a:t>
            </a:r>
            <a:r>
              <a:rPr lang="de-DE" dirty="0" smtClean="0"/>
              <a:t> de </a:t>
            </a:r>
            <a:r>
              <a:rPr lang="de-DE" dirty="0" err="1" smtClean="0"/>
              <a:t>Wiëske</a:t>
            </a:r>
            <a:r>
              <a:rPr lang="de-DE" dirty="0" smtClean="0"/>
              <a:t> </a:t>
            </a:r>
            <a:r>
              <a:rPr lang="de-DE" dirty="0" err="1" smtClean="0"/>
              <a:t>harümme</a:t>
            </a:r>
            <a:r>
              <a:rPr lang="de-DE" dirty="0" smtClean="0"/>
              <a:t>, </a:t>
            </a:r>
            <a:r>
              <a:rPr lang="de-DE" dirty="0" err="1" smtClean="0"/>
              <a:t>wu</a:t>
            </a:r>
            <a:r>
              <a:rPr lang="de-DE" dirty="0" smtClean="0"/>
              <a:t> </a:t>
            </a:r>
            <a:r>
              <a:rPr lang="de-DE" dirty="0" err="1" smtClean="0"/>
              <a:t>Köjje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Piär</a:t>
            </a:r>
            <a:r>
              <a:rPr lang="de-DE" dirty="0" smtClean="0"/>
              <a:t> </a:t>
            </a:r>
            <a:r>
              <a:rPr lang="de-DE" dirty="0" err="1" smtClean="0"/>
              <a:t>an‘t</a:t>
            </a:r>
            <a:r>
              <a:rPr lang="de-DE" dirty="0" smtClean="0"/>
              <a:t> </a:t>
            </a:r>
            <a:r>
              <a:rPr lang="de-DE" dirty="0" err="1" smtClean="0"/>
              <a:t>griäsen</a:t>
            </a:r>
            <a:r>
              <a:rPr lang="de-DE" dirty="0" smtClean="0"/>
              <a:t> </a:t>
            </a:r>
            <a:r>
              <a:rPr lang="de-DE" dirty="0" err="1" smtClean="0"/>
              <a:t>waörn</a:t>
            </a:r>
            <a:r>
              <a:rPr lang="de-DE" dirty="0" smtClean="0"/>
              <a:t>, </a:t>
            </a:r>
            <a:r>
              <a:rPr lang="de-DE" dirty="0" err="1" smtClean="0"/>
              <a:t>stund</a:t>
            </a:r>
            <a:r>
              <a:rPr lang="de-DE" dirty="0" smtClean="0"/>
              <a:t> </a:t>
            </a:r>
            <a:r>
              <a:rPr lang="de-DE" dirty="0" err="1" smtClean="0"/>
              <a:t>eene</a:t>
            </a:r>
            <a:r>
              <a:rPr lang="de-DE" dirty="0" smtClean="0"/>
              <a:t> </a:t>
            </a:r>
            <a:r>
              <a:rPr lang="de-DE" dirty="0" err="1" smtClean="0"/>
              <a:t>aule</a:t>
            </a:r>
            <a:r>
              <a:rPr lang="de-DE" dirty="0" smtClean="0"/>
              <a:t>, </a:t>
            </a:r>
            <a:r>
              <a:rPr lang="de-DE" dirty="0" err="1" smtClean="0"/>
              <a:t>aule</a:t>
            </a:r>
            <a:r>
              <a:rPr lang="de-DE" dirty="0" smtClean="0"/>
              <a:t> </a:t>
            </a:r>
            <a:r>
              <a:rPr lang="de-DE" dirty="0" err="1" smtClean="0"/>
              <a:t>Steenmüern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7571"/>
            <a:ext cx="8990399" cy="55677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124744"/>
            <a:ext cx="34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</a:t>
            </a:r>
            <a:r>
              <a:rPr lang="de-DE" dirty="0" err="1" smtClean="0"/>
              <a:t>dösse</a:t>
            </a:r>
            <a:r>
              <a:rPr lang="de-DE" dirty="0" smtClean="0"/>
              <a:t> </a:t>
            </a:r>
            <a:r>
              <a:rPr lang="de-DE" dirty="0" err="1" smtClean="0"/>
              <a:t>Müern</a:t>
            </a:r>
            <a:r>
              <a:rPr lang="de-DE" dirty="0" smtClean="0"/>
              <a:t> – dichte bi </a:t>
            </a:r>
            <a:r>
              <a:rPr lang="de-DE" dirty="0" err="1" smtClean="0"/>
              <a:t>Schüern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Kaornspieker</a:t>
            </a:r>
            <a:r>
              <a:rPr lang="de-DE" dirty="0" smtClean="0"/>
              <a:t>, </a:t>
            </a:r>
            <a:r>
              <a:rPr lang="de-DE" dirty="0" err="1" smtClean="0"/>
              <a:t>wuëhne</a:t>
            </a:r>
            <a:r>
              <a:rPr lang="de-DE" dirty="0" smtClean="0"/>
              <a:t> </a:t>
            </a:r>
            <a:r>
              <a:rPr lang="de-DE" dirty="0" err="1" smtClean="0"/>
              <a:t>eene</a:t>
            </a:r>
            <a:r>
              <a:rPr lang="de-DE" dirty="0" smtClean="0"/>
              <a:t> </a:t>
            </a:r>
            <a:r>
              <a:rPr lang="de-DE" dirty="0" err="1" smtClean="0"/>
              <a:t>Familige</a:t>
            </a:r>
            <a:r>
              <a:rPr lang="de-DE" dirty="0" smtClean="0"/>
              <a:t>  </a:t>
            </a:r>
            <a:r>
              <a:rPr lang="de-DE" dirty="0" err="1" smtClean="0"/>
              <a:t>Faildmüse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593601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234888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Aower</a:t>
            </a:r>
            <a:r>
              <a:rPr lang="de-DE" dirty="0" smtClean="0"/>
              <a:t>, de </a:t>
            </a:r>
            <a:r>
              <a:rPr lang="de-DE" dirty="0" err="1" smtClean="0"/>
              <a:t>Buern</a:t>
            </a:r>
            <a:r>
              <a:rPr lang="de-DE" dirty="0" smtClean="0"/>
              <a:t> </a:t>
            </a:r>
            <a:r>
              <a:rPr lang="de-DE" dirty="0" err="1" smtClean="0"/>
              <a:t>waörn</a:t>
            </a:r>
            <a:r>
              <a:rPr lang="de-DE" dirty="0" smtClean="0"/>
              <a:t> weg </a:t>
            </a:r>
            <a:r>
              <a:rPr lang="de-DE" dirty="0" err="1" smtClean="0"/>
              <a:t>tuogen</a:t>
            </a:r>
            <a:r>
              <a:rPr lang="de-DE" dirty="0" smtClean="0"/>
              <a:t> / </a:t>
            </a:r>
            <a:r>
              <a:rPr lang="de-DE" dirty="0" err="1" smtClean="0"/>
              <a:t>dao</a:t>
            </a:r>
            <a:r>
              <a:rPr lang="de-DE" dirty="0" smtClean="0"/>
              <a:t> von </a:t>
            </a:r>
            <a:r>
              <a:rPr lang="de-DE" dirty="0" err="1" smtClean="0"/>
              <a:t>af</a:t>
            </a:r>
            <a:r>
              <a:rPr lang="de-DE" dirty="0" smtClean="0"/>
              <a:t> </a:t>
            </a:r>
            <a:r>
              <a:rPr lang="de-DE" dirty="0" err="1" smtClean="0"/>
              <a:t>tuogen</a:t>
            </a:r>
            <a:r>
              <a:rPr lang="de-DE" dirty="0" smtClean="0"/>
              <a:t>, </a:t>
            </a:r>
            <a:r>
              <a:rPr lang="de-DE" dirty="0" err="1" smtClean="0"/>
              <a:t>Schüern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Spieker </a:t>
            </a:r>
            <a:r>
              <a:rPr lang="de-DE" dirty="0" err="1" smtClean="0"/>
              <a:t>waörn</a:t>
            </a:r>
            <a:r>
              <a:rPr lang="de-DE" dirty="0" smtClean="0"/>
              <a:t> </a:t>
            </a:r>
            <a:r>
              <a:rPr lang="de-DE" dirty="0" err="1" smtClean="0"/>
              <a:t>lierig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860032" y="836712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wiel</a:t>
            </a:r>
            <a:r>
              <a:rPr lang="de-DE" dirty="0" smtClean="0"/>
              <a:t> </a:t>
            </a:r>
            <a:r>
              <a:rPr lang="de-DE" dirty="0" err="1" smtClean="0"/>
              <a:t>dat</a:t>
            </a:r>
            <a:r>
              <a:rPr lang="de-DE" dirty="0" smtClean="0"/>
              <a:t> nu </a:t>
            </a:r>
            <a:r>
              <a:rPr lang="de-DE" dirty="0" err="1" smtClean="0"/>
              <a:t>baule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dän</a:t>
            </a:r>
            <a:r>
              <a:rPr lang="de-DE" dirty="0" smtClean="0"/>
              <a:t> Winter </a:t>
            </a:r>
            <a:r>
              <a:rPr lang="de-DE" dirty="0" err="1" smtClean="0"/>
              <a:t>touging</a:t>
            </a:r>
            <a:r>
              <a:rPr lang="de-DE" dirty="0" smtClean="0"/>
              <a:t>, </a:t>
            </a:r>
            <a:r>
              <a:rPr lang="de-DE" dirty="0" err="1" smtClean="0"/>
              <a:t>fengen</a:t>
            </a:r>
            <a:r>
              <a:rPr lang="de-DE" dirty="0" smtClean="0"/>
              <a:t> de </a:t>
            </a:r>
            <a:r>
              <a:rPr lang="de-DE" dirty="0" err="1" smtClean="0"/>
              <a:t>lütken</a:t>
            </a:r>
            <a:r>
              <a:rPr lang="de-DE" dirty="0" smtClean="0"/>
              <a:t> </a:t>
            </a:r>
            <a:r>
              <a:rPr lang="de-DE" dirty="0" err="1" smtClean="0"/>
              <a:t>Müüse</a:t>
            </a:r>
            <a:r>
              <a:rPr lang="de-DE" dirty="0" smtClean="0"/>
              <a:t> an, </a:t>
            </a:r>
            <a:r>
              <a:rPr lang="de-DE" dirty="0" err="1" smtClean="0"/>
              <a:t>Kaierns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Nüete</a:t>
            </a:r>
            <a:r>
              <a:rPr lang="de-DE" dirty="0" smtClean="0"/>
              <a:t>, </a:t>
            </a:r>
            <a:r>
              <a:rPr lang="de-DE" dirty="0" err="1" smtClean="0"/>
              <a:t>Weeden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Strauh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söken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Domedde</a:t>
            </a:r>
            <a:r>
              <a:rPr lang="de-DE" dirty="0" smtClean="0"/>
              <a:t> </a:t>
            </a:r>
            <a:r>
              <a:rPr lang="de-DE" dirty="0" err="1" smtClean="0"/>
              <a:t>hadden</a:t>
            </a:r>
            <a:r>
              <a:rPr lang="de-DE" dirty="0" smtClean="0"/>
              <a:t> de </a:t>
            </a:r>
            <a:r>
              <a:rPr lang="de-DE" dirty="0" err="1" smtClean="0"/>
              <a:t>Müüse</a:t>
            </a:r>
            <a:r>
              <a:rPr lang="de-DE" dirty="0" smtClean="0"/>
              <a:t> Dag </a:t>
            </a:r>
            <a:r>
              <a:rPr lang="de-DE" dirty="0" err="1" smtClean="0"/>
              <a:t>un</a:t>
            </a:r>
            <a:r>
              <a:rPr lang="de-DE" dirty="0" smtClean="0"/>
              <a:t> Nacht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doon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arbaiden</a:t>
            </a:r>
            <a:r>
              <a:rPr lang="de-DE" dirty="0" smtClean="0"/>
              <a:t> – </a:t>
            </a:r>
            <a:r>
              <a:rPr lang="de-DE" dirty="0" err="1" smtClean="0"/>
              <a:t>ölle</a:t>
            </a:r>
            <a:r>
              <a:rPr lang="de-DE" dirty="0" smtClean="0"/>
              <a:t>, </a:t>
            </a:r>
            <a:r>
              <a:rPr lang="de-DE" dirty="0" err="1" smtClean="0"/>
              <a:t>bes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Frederik.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98072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„Frederik, </a:t>
            </a:r>
            <a:r>
              <a:rPr lang="de-DE" dirty="0" err="1" smtClean="0"/>
              <a:t>waorümme</a:t>
            </a:r>
            <a:r>
              <a:rPr lang="de-DE" dirty="0" smtClean="0"/>
              <a:t> </a:t>
            </a:r>
            <a:r>
              <a:rPr lang="de-DE" dirty="0" err="1" smtClean="0"/>
              <a:t>arbaides</a:t>
            </a:r>
            <a:r>
              <a:rPr lang="de-DE" dirty="0" smtClean="0"/>
              <a:t> du </a:t>
            </a:r>
            <a:r>
              <a:rPr lang="de-DE" dirty="0" err="1" smtClean="0"/>
              <a:t>nich</a:t>
            </a:r>
            <a:r>
              <a:rPr lang="de-DE" dirty="0" smtClean="0"/>
              <a:t>?“ </a:t>
            </a:r>
            <a:r>
              <a:rPr lang="de-DE" dirty="0" err="1" smtClean="0"/>
              <a:t>Fraige</a:t>
            </a:r>
            <a:r>
              <a:rPr lang="de-DE" dirty="0" smtClean="0"/>
              <a:t> se. „</a:t>
            </a:r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arbaide</a:t>
            </a:r>
            <a:r>
              <a:rPr lang="de-DE" dirty="0" smtClean="0"/>
              <a:t> doch“, </a:t>
            </a:r>
            <a:r>
              <a:rPr lang="de-DE" dirty="0" err="1" smtClean="0"/>
              <a:t>siär</a:t>
            </a:r>
            <a:r>
              <a:rPr lang="de-DE" dirty="0" smtClean="0"/>
              <a:t> Frederik, „</a:t>
            </a:r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söke</a:t>
            </a:r>
            <a:r>
              <a:rPr lang="de-DE" dirty="0" smtClean="0"/>
              <a:t> </a:t>
            </a:r>
            <a:r>
              <a:rPr lang="de-DE" dirty="0" err="1" smtClean="0"/>
              <a:t>Sunnenstraohlen</a:t>
            </a:r>
            <a:r>
              <a:rPr lang="de-DE" dirty="0" smtClean="0"/>
              <a:t> </a:t>
            </a:r>
            <a:r>
              <a:rPr lang="de-DE" dirty="0" err="1" smtClean="0"/>
              <a:t>füör</a:t>
            </a:r>
            <a:r>
              <a:rPr lang="de-DE" dirty="0" smtClean="0"/>
              <a:t> de </a:t>
            </a:r>
            <a:r>
              <a:rPr lang="de-DE" dirty="0" err="1" smtClean="0"/>
              <a:t>kaulen</a:t>
            </a:r>
            <a:r>
              <a:rPr lang="de-DE" dirty="0" smtClean="0"/>
              <a:t>, </a:t>
            </a:r>
            <a:r>
              <a:rPr lang="de-DE" dirty="0" err="1" smtClean="0"/>
              <a:t>düsterden</a:t>
            </a:r>
            <a:r>
              <a:rPr lang="de-DE" dirty="0" smtClean="0"/>
              <a:t> </a:t>
            </a:r>
            <a:r>
              <a:rPr lang="de-DE" dirty="0" err="1" smtClean="0"/>
              <a:t>Winterdage</a:t>
            </a:r>
            <a:r>
              <a:rPr lang="de-DE" dirty="0" smtClean="0"/>
              <a:t>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7140"/>
            <a:ext cx="9144000" cy="600371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134076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os</a:t>
            </a:r>
            <a:r>
              <a:rPr lang="de-DE" dirty="0" smtClean="0"/>
              <a:t> se Frederik </a:t>
            </a:r>
            <a:r>
              <a:rPr lang="de-DE" dirty="0" err="1" smtClean="0"/>
              <a:t>sao</a:t>
            </a:r>
            <a:r>
              <a:rPr lang="de-DE" dirty="0" smtClean="0"/>
              <a:t> </a:t>
            </a:r>
            <a:r>
              <a:rPr lang="de-DE" dirty="0" err="1" smtClean="0"/>
              <a:t>dao</a:t>
            </a:r>
            <a:r>
              <a:rPr lang="de-DE" dirty="0" smtClean="0"/>
              <a:t> </a:t>
            </a:r>
            <a:r>
              <a:rPr lang="de-DE" dirty="0" err="1" smtClean="0"/>
              <a:t>sitten</a:t>
            </a:r>
            <a:r>
              <a:rPr lang="de-DE" dirty="0" smtClean="0"/>
              <a:t> </a:t>
            </a:r>
            <a:r>
              <a:rPr lang="de-DE" dirty="0" err="1" smtClean="0"/>
              <a:t>seihn</a:t>
            </a:r>
            <a:r>
              <a:rPr lang="de-DE" dirty="0" smtClean="0"/>
              <a:t>, wo he </a:t>
            </a:r>
            <a:r>
              <a:rPr lang="de-DE" dirty="0" err="1" smtClean="0"/>
              <a:t>dao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de </a:t>
            </a:r>
            <a:r>
              <a:rPr lang="de-DE" dirty="0" err="1" smtClean="0"/>
              <a:t>Wi-eske</a:t>
            </a:r>
            <a:r>
              <a:rPr lang="de-DE" dirty="0" smtClean="0"/>
              <a:t> </a:t>
            </a:r>
            <a:r>
              <a:rPr lang="de-DE" dirty="0" err="1" smtClean="0"/>
              <a:t>kaik</a:t>
            </a:r>
            <a:r>
              <a:rPr lang="de-DE" dirty="0" smtClean="0"/>
              <a:t>, </a:t>
            </a:r>
            <a:r>
              <a:rPr lang="de-DE" dirty="0" err="1" smtClean="0"/>
              <a:t>siän</a:t>
            </a:r>
            <a:r>
              <a:rPr lang="de-DE" dirty="0" smtClean="0"/>
              <a:t> se: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Un</a:t>
            </a:r>
            <a:r>
              <a:rPr lang="de-DE" dirty="0" smtClean="0"/>
              <a:t> nu, Frederik, </a:t>
            </a:r>
            <a:r>
              <a:rPr lang="de-DE" dirty="0" err="1" smtClean="0"/>
              <a:t>wat</a:t>
            </a:r>
            <a:r>
              <a:rPr lang="de-DE" dirty="0" smtClean="0"/>
              <a:t> </a:t>
            </a:r>
            <a:r>
              <a:rPr lang="de-DE" dirty="0" err="1" smtClean="0"/>
              <a:t>makes</a:t>
            </a:r>
            <a:r>
              <a:rPr lang="de-DE" dirty="0" smtClean="0"/>
              <a:t> du </a:t>
            </a:r>
            <a:r>
              <a:rPr lang="de-DE" dirty="0" err="1" smtClean="0"/>
              <a:t>nou</a:t>
            </a:r>
            <a:r>
              <a:rPr lang="de-DE" dirty="0" smtClean="0"/>
              <a:t>?“</a:t>
            </a:r>
          </a:p>
          <a:p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söke</a:t>
            </a:r>
            <a:r>
              <a:rPr lang="de-DE" dirty="0" smtClean="0"/>
              <a:t> </a:t>
            </a:r>
            <a:r>
              <a:rPr lang="de-DE" dirty="0" err="1" smtClean="0"/>
              <a:t>Farwen</a:t>
            </a:r>
            <a:r>
              <a:rPr lang="de-DE" dirty="0" smtClean="0"/>
              <a:t> </a:t>
            </a:r>
            <a:r>
              <a:rPr lang="de-DE" dirty="0" err="1" smtClean="0"/>
              <a:t>tohaupe</a:t>
            </a:r>
            <a:r>
              <a:rPr lang="de-DE" dirty="0" smtClean="0"/>
              <a:t>,“ </a:t>
            </a:r>
            <a:r>
              <a:rPr lang="de-DE" dirty="0" err="1" smtClean="0"/>
              <a:t>siär</a:t>
            </a:r>
            <a:r>
              <a:rPr lang="de-DE" dirty="0" smtClean="0"/>
              <a:t> he </a:t>
            </a:r>
            <a:r>
              <a:rPr lang="de-DE" dirty="0" err="1" smtClean="0"/>
              <a:t>blos</a:t>
            </a:r>
            <a:r>
              <a:rPr lang="de-DE" dirty="0" smtClean="0"/>
              <a:t>. Denn de Winter ist gries.“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1198"/>
            <a:ext cx="9144000" cy="593560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88024" y="692696"/>
            <a:ext cx="4355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eenmaol</a:t>
            </a:r>
            <a:r>
              <a:rPr lang="de-DE" dirty="0" smtClean="0"/>
              <a:t> </a:t>
            </a:r>
            <a:r>
              <a:rPr lang="de-DE" dirty="0" err="1" smtClean="0"/>
              <a:t>saog</a:t>
            </a:r>
            <a:r>
              <a:rPr lang="de-DE" dirty="0" smtClean="0"/>
              <a:t> et </a:t>
            </a:r>
            <a:r>
              <a:rPr lang="de-DE" dirty="0" err="1" smtClean="0"/>
              <a:t>sao</a:t>
            </a:r>
            <a:r>
              <a:rPr lang="de-DE" dirty="0" smtClean="0"/>
              <a:t> </a:t>
            </a:r>
            <a:r>
              <a:rPr lang="de-DE" dirty="0" err="1" smtClean="0"/>
              <a:t>uut</a:t>
            </a:r>
            <a:r>
              <a:rPr lang="de-DE" dirty="0" smtClean="0"/>
              <a:t>, </a:t>
            </a:r>
            <a:r>
              <a:rPr lang="de-DE" dirty="0" err="1" smtClean="0"/>
              <a:t>os</a:t>
            </a:r>
            <a:r>
              <a:rPr lang="de-DE" dirty="0" smtClean="0"/>
              <a:t> </a:t>
            </a:r>
            <a:r>
              <a:rPr lang="de-DE" dirty="0" err="1" smtClean="0"/>
              <a:t>waör</a:t>
            </a:r>
            <a:r>
              <a:rPr lang="de-DE" dirty="0" smtClean="0"/>
              <a:t> Frederik </a:t>
            </a:r>
            <a:r>
              <a:rPr lang="de-DE" dirty="0" err="1" smtClean="0"/>
              <a:t>inschlaopen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Drööms</a:t>
            </a:r>
            <a:r>
              <a:rPr lang="de-DE" dirty="0" smtClean="0"/>
              <a:t> du, Frederik? </a:t>
            </a:r>
            <a:r>
              <a:rPr lang="de-DE" dirty="0" err="1" smtClean="0"/>
              <a:t>Froggden</a:t>
            </a:r>
            <a:r>
              <a:rPr lang="de-DE" dirty="0" smtClean="0"/>
              <a:t> </a:t>
            </a:r>
            <a:r>
              <a:rPr lang="de-DE" dirty="0" err="1" smtClean="0"/>
              <a:t>seun</a:t>
            </a:r>
            <a:r>
              <a:rPr lang="de-DE" dirty="0" smtClean="0"/>
              <a:t> </a:t>
            </a:r>
            <a:r>
              <a:rPr lang="de-DE" dirty="0" err="1" smtClean="0"/>
              <a:t>kaiken</a:t>
            </a:r>
            <a:r>
              <a:rPr lang="de-DE" dirty="0" smtClean="0"/>
              <a:t> </a:t>
            </a:r>
            <a:r>
              <a:rPr lang="de-DE" dirty="0" err="1" smtClean="0"/>
              <a:t>em</a:t>
            </a:r>
            <a:r>
              <a:rPr lang="de-DE" dirty="0" smtClean="0"/>
              <a:t> </a:t>
            </a:r>
            <a:r>
              <a:rPr lang="de-DE" dirty="0" err="1" smtClean="0"/>
              <a:t>baise</a:t>
            </a:r>
            <a:r>
              <a:rPr lang="de-DE" dirty="0" smtClean="0"/>
              <a:t> an.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Aower</a:t>
            </a:r>
            <a:r>
              <a:rPr lang="de-DE" dirty="0" smtClean="0"/>
              <a:t> </a:t>
            </a:r>
            <a:r>
              <a:rPr lang="de-DE" dirty="0" err="1" smtClean="0"/>
              <a:t>nai</a:t>
            </a:r>
            <a:r>
              <a:rPr lang="de-DE" dirty="0" smtClean="0"/>
              <a:t>“, </a:t>
            </a:r>
            <a:r>
              <a:rPr lang="de-DE" dirty="0" err="1" smtClean="0"/>
              <a:t>siär</a:t>
            </a:r>
            <a:r>
              <a:rPr lang="de-DE" dirty="0" smtClean="0"/>
              <a:t> he, „</a:t>
            </a:r>
            <a:r>
              <a:rPr lang="de-DE" dirty="0" err="1" smtClean="0"/>
              <a:t>ick</a:t>
            </a:r>
            <a:r>
              <a:rPr lang="de-DE" dirty="0" smtClean="0"/>
              <a:t> </a:t>
            </a:r>
            <a:r>
              <a:rPr lang="de-DE" dirty="0" err="1" smtClean="0"/>
              <a:t>söke</a:t>
            </a:r>
            <a:r>
              <a:rPr lang="de-DE" dirty="0" smtClean="0"/>
              <a:t> </a:t>
            </a:r>
            <a:r>
              <a:rPr lang="de-DE" dirty="0" err="1" smtClean="0"/>
              <a:t>Waörde</a:t>
            </a:r>
            <a:r>
              <a:rPr lang="de-DE" dirty="0" smtClean="0"/>
              <a:t> </a:t>
            </a:r>
            <a:r>
              <a:rPr lang="de-DE" dirty="0" err="1" smtClean="0"/>
              <a:t>tohaupe</a:t>
            </a:r>
            <a:r>
              <a:rPr lang="de-DE" dirty="0" smtClean="0"/>
              <a:t>. Et </a:t>
            </a:r>
            <a:r>
              <a:rPr lang="de-DE" dirty="0" err="1" smtClean="0"/>
              <a:t>giff</a:t>
            </a:r>
            <a:r>
              <a:rPr lang="de-DE" dirty="0" smtClean="0"/>
              <a:t> </a:t>
            </a:r>
            <a:r>
              <a:rPr lang="de-DE" dirty="0" err="1" smtClean="0"/>
              <a:t>sao</a:t>
            </a:r>
            <a:r>
              <a:rPr lang="de-DE" dirty="0" smtClean="0"/>
              <a:t> </a:t>
            </a:r>
            <a:r>
              <a:rPr lang="de-DE" dirty="0" err="1" smtClean="0"/>
              <a:t>vi-ele</a:t>
            </a:r>
            <a:r>
              <a:rPr lang="de-DE" dirty="0" smtClean="0"/>
              <a:t> </a:t>
            </a:r>
            <a:r>
              <a:rPr lang="de-DE" dirty="0" err="1" smtClean="0"/>
              <a:t>Winterdage</a:t>
            </a:r>
            <a:r>
              <a:rPr lang="de-DE" dirty="0" smtClean="0"/>
              <a:t> – </a:t>
            </a:r>
            <a:r>
              <a:rPr lang="de-DE" dirty="0" err="1" smtClean="0"/>
              <a:t>un</a:t>
            </a:r>
            <a:r>
              <a:rPr lang="de-DE" dirty="0" smtClean="0"/>
              <a:t> </a:t>
            </a:r>
            <a:r>
              <a:rPr lang="de-DE" dirty="0" err="1" smtClean="0"/>
              <a:t>dän</a:t>
            </a:r>
            <a:r>
              <a:rPr lang="de-DE" dirty="0" smtClean="0"/>
              <a:t> </a:t>
            </a:r>
            <a:r>
              <a:rPr lang="de-DE" dirty="0" err="1" smtClean="0"/>
              <a:t>weit‘t</a:t>
            </a:r>
            <a:r>
              <a:rPr lang="de-DE" dirty="0" smtClean="0"/>
              <a:t> </a:t>
            </a:r>
            <a:r>
              <a:rPr lang="de-DE" dirty="0" err="1" smtClean="0"/>
              <a:t>wi</a:t>
            </a:r>
            <a:r>
              <a:rPr lang="de-DE" dirty="0" smtClean="0"/>
              <a:t> </a:t>
            </a:r>
            <a:r>
              <a:rPr lang="de-DE" dirty="0" err="1" smtClean="0"/>
              <a:t>nich</a:t>
            </a:r>
            <a:r>
              <a:rPr lang="de-DE" dirty="0" smtClean="0"/>
              <a:t> </a:t>
            </a:r>
            <a:r>
              <a:rPr lang="de-DE" dirty="0" err="1" smtClean="0"/>
              <a:t>ma</a:t>
            </a:r>
            <a:r>
              <a:rPr lang="de-DE" dirty="0" smtClean="0"/>
              <a:t>, </a:t>
            </a:r>
            <a:r>
              <a:rPr lang="de-DE" dirty="0" err="1" smtClean="0"/>
              <a:t>wu</a:t>
            </a:r>
            <a:r>
              <a:rPr lang="de-DE" dirty="0" smtClean="0"/>
              <a:t> </a:t>
            </a:r>
            <a:r>
              <a:rPr lang="de-DE" dirty="0" err="1" smtClean="0"/>
              <a:t>wi</a:t>
            </a:r>
            <a:r>
              <a:rPr lang="de-DE" dirty="0" smtClean="0"/>
              <a:t> </a:t>
            </a:r>
            <a:r>
              <a:rPr lang="de-DE" dirty="0" err="1" smtClean="0"/>
              <a:t>üöwer</a:t>
            </a:r>
            <a:r>
              <a:rPr lang="de-DE" dirty="0" smtClean="0"/>
              <a:t> </a:t>
            </a:r>
            <a:r>
              <a:rPr lang="de-DE" dirty="0" err="1" smtClean="0"/>
              <a:t>kürn</a:t>
            </a:r>
            <a:r>
              <a:rPr lang="de-DE" dirty="0" smtClean="0"/>
              <a:t> </a:t>
            </a:r>
            <a:r>
              <a:rPr lang="de-DE" dirty="0" err="1" smtClean="0"/>
              <a:t>sött</a:t>
            </a:r>
            <a:r>
              <a:rPr lang="de-DE" dirty="0" smtClean="0"/>
              <a:t>.“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1689"/>
            <a:ext cx="9144000" cy="58746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3528" y="148478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Os nu de Winter </a:t>
            </a:r>
            <a:r>
              <a:rPr lang="de-DE" dirty="0" err="1" smtClean="0"/>
              <a:t>kamm</a:t>
            </a:r>
            <a:r>
              <a:rPr lang="de-DE" dirty="0" smtClean="0"/>
              <a:t>, </a:t>
            </a:r>
            <a:r>
              <a:rPr lang="de-DE" dirty="0" err="1" smtClean="0"/>
              <a:t>tuogen</a:t>
            </a:r>
            <a:r>
              <a:rPr lang="de-DE" dirty="0" smtClean="0"/>
              <a:t> </a:t>
            </a:r>
            <a:r>
              <a:rPr lang="de-DE" dirty="0" err="1" smtClean="0"/>
              <a:t>sik</a:t>
            </a:r>
            <a:r>
              <a:rPr lang="de-DE" dirty="0" smtClean="0"/>
              <a:t> de </a:t>
            </a:r>
            <a:r>
              <a:rPr lang="de-DE" dirty="0" err="1" smtClean="0"/>
              <a:t>fiew</a:t>
            </a:r>
            <a:r>
              <a:rPr lang="de-DE" dirty="0" smtClean="0"/>
              <a:t> </a:t>
            </a:r>
            <a:r>
              <a:rPr lang="de-DE" dirty="0" err="1" smtClean="0"/>
              <a:t>lütken</a:t>
            </a:r>
            <a:r>
              <a:rPr lang="de-DE" dirty="0" smtClean="0"/>
              <a:t> </a:t>
            </a:r>
            <a:r>
              <a:rPr lang="de-DE" dirty="0" err="1" smtClean="0"/>
              <a:t>Faildmüse</a:t>
            </a:r>
            <a:r>
              <a:rPr lang="de-DE" dirty="0" smtClean="0"/>
              <a:t> </a:t>
            </a:r>
            <a:r>
              <a:rPr lang="de-DE" dirty="0" err="1" smtClean="0"/>
              <a:t>tüsken</a:t>
            </a:r>
            <a:r>
              <a:rPr lang="de-DE" dirty="0" smtClean="0"/>
              <a:t> de </a:t>
            </a:r>
            <a:r>
              <a:rPr lang="de-DE" dirty="0" err="1" smtClean="0"/>
              <a:t>Steene</a:t>
            </a:r>
            <a:r>
              <a:rPr lang="de-DE" dirty="0" smtClean="0"/>
              <a:t> </a:t>
            </a:r>
            <a:r>
              <a:rPr lang="de-DE" dirty="0" err="1" smtClean="0"/>
              <a:t>trügge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576"/>
            <a:ext cx="9144000" cy="60788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88024" y="620688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de </a:t>
            </a:r>
            <a:r>
              <a:rPr lang="de-DE" dirty="0" err="1" smtClean="0"/>
              <a:t>iährsten</a:t>
            </a:r>
            <a:r>
              <a:rPr lang="de-DE" dirty="0" smtClean="0"/>
              <a:t> </a:t>
            </a:r>
            <a:r>
              <a:rPr lang="de-DE" dirty="0" err="1" smtClean="0"/>
              <a:t>Tiet</a:t>
            </a:r>
            <a:r>
              <a:rPr lang="de-DE" dirty="0" smtClean="0"/>
              <a:t> gaff et na </a:t>
            </a:r>
            <a:r>
              <a:rPr lang="de-DE" dirty="0" err="1" smtClean="0"/>
              <a:t>vi-el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friäten</a:t>
            </a:r>
            <a:r>
              <a:rPr lang="de-DE" dirty="0" smtClean="0"/>
              <a:t> </a:t>
            </a:r>
            <a:r>
              <a:rPr lang="de-DE" dirty="0" err="1" smtClean="0"/>
              <a:t>un</a:t>
            </a:r>
            <a:r>
              <a:rPr lang="de-DE" dirty="0" smtClean="0"/>
              <a:t> de </a:t>
            </a:r>
            <a:r>
              <a:rPr lang="de-DE" dirty="0" err="1" smtClean="0"/>
              <a:t>Müse</a:t>
            </a:r>
            <a:r>
              <a:rPr lang="de-DE" dirty="0" smtClean="0"/>
              <a:t> </a:t>
            </a:r>
            <a:r>
              <a:rPr lang="de-DE" dirty="0" err="1" smtClean="0"/>
              <a:t>vötellden</a:t>
            </a:r>
            <a:r>
              <a:rPr lang="de-DE" dirty="0" smtClean="0"/>
              <a:t> </a:t>
            </a:r>
            <a:r>
              <a:rPr lang="de-DE" dirty="0" err="1" smtClean="0"/>
              <a:t>sik</a:t>
            </a:r>
            <a:r>
              <a:rPr lang="de-DE" dirty="0" smtClean="0"/>
              <a:t> </a:t>
            </a:r>
            <a:r>
              <a:rPr lang="de-DE" dirty="0" err="1" smtClean="0"/>
              <a:t>Dönekes</a:t>
            </a:r>
            <a:r>
              <a:rPr lang="de-DE" dirty="0" smtClean="0"/>
              <a:t> </a:t>
            </a:r>
            <a:r>
              <a:rPr lang="de-DE" dirty="0" err="1" smtClean="0"/>
              <a:t>üöwer</a:t>
            </a:r>
            <a:r>
              <a:rPr lang="de-DE" dirty="0" smtClean="0"/>
              <a:t> </a:t>
            </a:r>
            <a:r>
              <a:rPr lang="de-DE" dirty="0" err="1" smtClean="0"/>
              <a:t>Fösse</a:t>
            </a:r>
            <a:r>
              <a:rPr lang="de-DE" dirty="0" smtClean="0"/>
              <a:t>, de singen </a:t>
            </a:r>
            <a:r>
              <a:rPr lang="de-DE" dirty="0" err="1" smtClean="0"/>
              <a:t>un</a:t>
            </a:r>
            <a:r>
              <a:rPr lang="de-DE" dirty="0" smtClean="0"/>
              <a:t> Kattens, de </a:t>
            </a:r>
            <a:r>
              <a:rPr lang="de-DE" dirty="0" err="1" smtClean="0"/>
              <a:t>danzen</a:t>
            </a:r>
            <a:r>
              <a:rPr lang="de-DE" dirty="0" smtClean="0"/>
              <a:t> können.</a:t>
            </a:r>
          </a:p>
          <a:p>
            <a:r>
              <a:rPr lang="de-DE" dirty="0" smtClean="0"/>
              <a:t>Dao was de </a:t>
            </a:r>
            <a:r>
              <a:rPr lang="de-DE" dirty="0" err="1" smtClean="0"/>
              <a:t>Müsefamilige</a:t>
            </a:r>
            <a:r>
              <a:rPr lang="de-DE" dirty="0" smtClean="0"/>
              <a:t> ganz </a:t>
            </a:r>
            <a:r>
              <a:rPr lang="de-DE" dirty="0" err="1" smtClean="0"/>
              <a:t>glüklike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Microsoft Office PowerPoint</Application>
  <PresentationFormat>Bildschirmpräsentation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Larissa-Design</vt:lpstr>
      <vt:lpstr>Frederick ein Märchen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Frederick ein Märchen</dc:title>
  <dc:creator>Kornfeld</dc:creator>
  <cp:lastModifiedBy>Windows-Benutzer</cp:lastModifiedBy>
  <cp:revision>36</cp:revision>
  <dcterms:created xsi:type="dcterms:W3CDTF">2014-02-11T14:38:13Z</dcterms:created>
  <dcterms:modified xsi:type="dcterms:W3CDTF">2020-10-23T14:04:17Z</dcterms:modified>
</cp:coreProperties>
</file>