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4225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43817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40751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56253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8674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1137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69402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11400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277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3298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07058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7AF7-C0D4-498F-8F71-992B0207A573}" type="datetimeFigureOut">
              <a:rPr lang="de-DE" smtClean="0"/>
              <a:pPr/>
              <a:t>07.01.2019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B8A9D-7070-4CE8-99E8-8DE563A9049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02334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Dat du </a:t>
            </a:r>
            <a:r>
              <a:rPr lang="de-DE" dirty="0" err="1" smtClean="0"/>
              <a:t>mien</a:t>
            </a:r>
            <a:r>
              <a:rPr lang="de-DE" dirty="0" smtClean="0"/>
              <a:t> </a:t>
            </a:r>
            <a:r>
              <a:rPr lang="de-DE" dirty="0" err="1" smtClean="0"/>
              <a:t>Leiwsten</a:t>
            </a:r>
            <a:r>
              <a:rPr lang="de-DE" dirty="0" smtClean="0"/>
              <a:t> bis…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Erstmals veröffentlicht 1846 von Karl </a:t>
            </a:r>
            <a:r>
              <a:rPr lang="de-DE" dirty="0" err="1" smtClean="0"/>
              <a:t>Müllenhoff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96848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1676400" y="1324464"/>
            <a:ext cx="10515600" cy="4351338"/>
          </a:xfrm>
        </p:spPr>
        <p:txBody>
          <a:bodyPr>
            <a:normAutofit/>
          </a:bodyPr>
          <a:lstStyle/>
          <a:p>
            <a:r>
              <a:rPr lang="de-DE" sz="5400" dirty="0"/>
              <a:t>Dat du min </a:t>
            </a:r>
            <a:r>
              <a:rPr lang="de-DE" sz="5400" dirty="0" err="1"/>
              <a:t>Leevsten</a:t>
            </a:r>
            <a:r>
              <a:rPr lang="de-DE" sz="5400" dirty="0"/>
              <a:t> </a:t>
            </a:r>
            <a:r>
              <a:rPr lang="de-DE" sz="5400" dirty="0" smtClean="0"/>
              <a:t>bist</a:t>
            </a:r>
            <a:r>
              <a:rPr lang="de-DE" sz="5400" dirty="0"/>
              <a:t/>
            </a:r>
            <a:br>
              <a:rPr lang="de-DE" sz="5400" dirty="0"/>
            </a:br>
            <a:r>
              <a:rPr lang="de-DE" sz="5400" dirty="0" err="1" smtClean="0"/>
              <a:t>dat</a:t>
            </a:r>
            <a:r>
              <a:rPr lang="de-DE" sz="5400" dirty="0" smtClean="0"/>
              <a:t> </a:t>
            </a:r>
            <a:r>
              <a:rPr lang="de-DE" sz="5400" dirty="0"/>
              <a:t>du </a:t>
            </a:r>
            <a:r>
              <a:rPr lang="de-DE" sz="5400" dirty="0" err="1"/>
              <a:t>woll</a:t>
            </a:r>
            <a:r>
              <a:rPr lang="de-DE" sz="5400" dirty="0"/>
              <a:t> </a:t>
            </a:r>
            <a:r>
              <a:rPr lang="de-DE" sz="5400" dirty="0" err="1"/>
              <a:t>weeß</a:t>
            </a:r>
            <a:r>
              <a:rPr lang="de-DE" sz="5400" dirty="0"/>
              <a:t/>
            </a:r>
            <a:br>
              <a:rPr lang="de-DE" sz="5400" dirty="0"/>
            </a:br>
            <a:r>
              <a:rPr lang="de-DE" sz="5400" dirty="0" smtClean="0"/>
              <a:t>Kumm </a:t>
            </a:r>
            <a:r>
              <a:rPr lang="de-DE" sz="5400" dirty="0"/>
              <a:t>bi de Nacht</a:t>
            </a:r>
            <a:br>
              <a:rPr lang="de-DE" sz="5400" dirty="0"/>
            </a:br>
            <a:r>
              <a:rPr lang="de-DE" sz="5400" dirty="0" err="1" smtClean="0"/>
              <a:t>kumm</a:t>
            </a:r>
            <a:r>
              <a:rPr lang="de-DE" sz="5400" dirty="0" smtClean="0"/>
              <a:t> </a:t>
            </a:r>
            <a:r>
              <a:rPr lang="de-DE" sz="5400" dirty="0"/>
              <a:t>bi de Nacht</a:t>
            </a:r>
            <a:br>
              <a:rPr lang="de-DE" sz="5400" dirty="0"/>
            </a:br>
            <a:r>
              <a:rPr lang="de-DE" sz="5400" dirty="0" err="1" smtClean="0"/>
              <a:t>segg</a:t>
            </a:r>
            <a:r>
              <a:rPr lang="de-DE" sz="5400" dirty="0" smtClean="0"/>
              <a:t> </a:t>
            </a:r>
            <a:r>
              <a:rPr lang="de-DE" sz="5400" dirty="0"/>
              <a:t>wo du </a:t>
            </a:r>
            <a:r>
              <a:rPr lang="de-DE" sz="5400" dirty="0" err="1"/>
              <a:t>heeßt</a:t>
            </a: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xmlns="" val="248666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030014" y="287859"/>
            <a:ext cx="74633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Kumm du um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Middernacht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kumm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Klock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Vader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slöpt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Moder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slöpt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ick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slaop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</a:t>
            </a: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xmlns="" val="297929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019503" y="1017621"/>
            <a:ext cx="89337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Klopp an de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Kammerdör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fat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de Klink</a:t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Vader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meent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Moder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meent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</a:t>
            </a:r>
            <a:r>
              <a:rPr lang="de-DE" sz="5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5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deit</a:t>
            </a:r>
            <a:r>
              <a:rPr lang="de-DE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Wind</a:t>
            </a: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xmlns="" val="159228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7876" y="193239"/>
            <a:ext cx="892328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Kumm denn de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Morgenstund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kreiht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Hahn.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Leevster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min,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Leevster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mien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denn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moss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‘ 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gaohn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de-DE" sz="5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877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35269" y="679076"/>
            <a:ext cx="967153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a)</a:t>
            </a:r>
            <a:r>
              <a:rPr lang="de-DE" sz="5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Die vierte Strophe auch wie folgt</a:t>
            </a:r>
            <a:r>
              <a:rPr lang="de-DE" sz="5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"Sachte den Gang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henlank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lies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mid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Klink!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Vader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meent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Moder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meent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deit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Wind./."</a:t>
            </a:r>
          </a:p>
        </p:txBody>
      </p:sp>
    </p:spTree>
    <p:extLst>
      <p:ext uri="{BB962C8B-B14F-4D97-AF65-F5344CB8AC3E}">
        <p14:creationId xmlns:p14="http://schemas.microsoft.com/office/powerpoint/2010/main" xmlns="" val="178825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441938" y="386752"/>
            <a:ext cx="953965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Weitere Strophe: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5)	wenn du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nich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kuëmen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maggs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dann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laot‘t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men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blieven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./.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fiew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ohne di, </a:t>
            </a:r>
            <a:r>
              <a:rPr lang="de-DE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fiew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ohne di </a:t>
            </a:r>
            <a:b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kann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ick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woll</a:t>
            </a:r>
            <a:r>
              <a:rPr lang="de-DE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kriegen./.</a:t>
            </a:r>
            <a:endParaRPr lang="de-DE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204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Benutzerdefiniert</PresentationFormat>
  <Paragraphs>9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</vt:lpstr>
      <vt:lpstr>Dat du mien Leiwsten bis…</vt:lpstr>
      <vt:lpstr>Folie 2</vt:lpstr>
      <vt:lpstr>Folie 3</vt:lpstr>
      <vt:lpstr>Folie 4</vt:lpstr>
      <vt:lpstr>Folie 5</vt:lpstr>
      <vt:lpstr>Folie 6</vt:lpstr>
      <vt:lpstr>Folie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 du mien Leiwsten bis…</dc:title>
  <dc:creator>Windows-Benutzer</dc:creator>
  <cp:lastModifiedBy>Kornfeld</cp:lastModifiedBy>
  <cp:revision>19</cp:revision>
  <dcterms:created xsi:type="dcterms:W3CDTF">2019-01-06T18:51:22Z</dcterms:created>
  <dcterms:modified xsi:type="dcterms:W3CDTF">2019-01-07T19:17:52Z</dcterms:modified>
</cp:coreProperties>
</file>